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81" r:id="rId2"/>
    <p:sldId id="284" r:id="rId3"/>
    <p:sldId id="256" r:id="rId4"/>
    <p:sldId id="257" r:id="rId5"/>
    <p:sldId id="286" r:id="rId6"/>
    <p:sldId id="287" r:id="rId7"/>
    <p:sldId id="288" r:id="rId8"/>
    <p:sldId id="289" r:id="rId9"/>
    <p:sldId id="290" r:id="rId10"/>
    <p:sldId id="285" r:id="rId11"/>
    <p:sldId id="259" r:id="rId12"/>
    <p:sldId id="292" r:id="rId13"/>
    <p:sldId id="297" r:id="rId14"/>
    <p:sldId id="293" r:id="rId15"/>
    <p:sldId id="294" r:id="rId16"/>
    <p:sldId id="295" r:id="rId17"/>
    <p:sldId id="296" r:id="rId18"/>
    <p:sldId id="298" r:id="rId19"/>
    <p:sldId id="312" r:id="rId20"/>
    <p:sldId id="272"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260" r:id="rId35"/>
    <p:sldId id="261" r:id="rId36"/>
    <p:sldId id="262" r:id="rId37"/>
    <p:sldId id="313" r:id="rId38"/>
    <p:sldId id="263" r:id="rId39"/>
    <p:sldId id="282" r:id="rId40"/>
    <p:sldId id="28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ika Bishnoi" userId="a76457c306aed0e8" providerId="LiveId" clId="{49C3D407-4525-450C-95E8-B1FDD4CA3DF8}"/>
    <pc:docChg chg="undo custSel addSld delSld modSld sldOrd">
      <pc:chgData name="Sarika Bishnoi" userId="a76457c306aed0e8" providerId="LiveId" clId="{49C3D407-4525-450C-95E8-B1FDD4CA3DF8}" dt="2022-06-12T15:20:58.462" v="5747" actId="47"/>
      <pc:docMkLst>
        <pc:docMk/>
      </pc:docMkLst>
      <pc:sldChg chg="del">
        <pc:chgData name="Sarika Bishnoi" userId="a76457c306aed0e8" providerId="LiveId" clId="{49C3D407-4525-450C-95E8-B1FDD4CA3DF8}" dt="2022-06-12T15:06:07.454" v="5543" actId="2696"/>
        <pc:sldMkLst>
          <pc:docMk/>
          <pc:sldMk cId="1018736167" sldId="258"/>
        </pc:sldMkLst>
      </pc:sldChg>
      <pc:sldChg chg="addSp delSp modSp mod">
        <pc:chgData name="Sarika Bishnoi" userId="a76457c306aed0e8" providerId="LiveId" clId="{49C3D407-4525-450C-95E8-B1FDD4CA3DF8}" dt="2022-06-12T14:55:15.453" v="5540" actId="14734"/>
        <pc:sldMkLst>
          <pc:docMk/>
          <pc:sldMk cId="3497339802" sldId="259"/>
        </pc:sldMkLst>
        <pc:spChg chg="add del mod">
          <ac:chgData name="Sarika Bishnoi" userId="a76457c306aed0e8" providerId="LiveId" clId="{49C3D407-4525-450C-95E8-B1FDD4CA3DF8}" dt="2022-06-12T14:17:39.878" v="4629" actId="478"/>
          <ac:spMkLst>
            <pc:docMk/>
            <pc:sldMk cId="3497339802" sldId="259"/>
            <ac:spMk id="2" creationId="{4B1ABDEF-72DC-CB0F-2CC9-C9A1EA7F0352}"/>
          </ac:spMkLst>
        </pc:spChg>
        <pc:spChg chg="add del mod">
          <ac:chgData name="Sarika Bishnoi" userId="a76457c306aed0e8" providerId="LiveId" clId="{49C3D407-4525-450C-95E8-B1FDD4CA3DF8}" dt="2022-06-12T14:29:36.147" v="5220" actId="478"/>
          <ac:spMkLst>
            <pc:docMk/>
            <pc:sldMk cId="3497339802" sldId="259"/>
            <ac:spMk id="3" creationId="{8DCF2751-B824-5062-F45E-F602BD3DB4F4}"/>
          </ac:spMkLst>
        </pc:spChg>
        <pc:graphicFrameChg chg="add del mod modGraphic">
          <ac:chgData name="Sarika Bishnoi" userId="a76457c306aed0e8" providerId="LiveId" clId="{49C3D407-4525-450C-95E8-B1FDD4CA3DF8}" dt="2022-06-12T14:55:15.453" v="5540" actId="14734"/>
          <ac:graphicFrameMkLst>
            <pc:docMk/>
            <pc:sldMk cId="3497339802" sldId="259"/>
            <ac:graphicFrameMk id="4" creationId="{CB6E3CD1-EA5B-6BD9-1A91-6268FCD17279}"/>
          </ac:graphicFrameMkLst>
        </pc:graphicFrameChg>
      </pc:sldChg>
      <pc:sldChg chg="addSp delSp modSp mod">
        <pc:chgData name="Sarika Bishnoi" userId="a76457c306aed0e8" providerId="LiveId" clId="{49C3D407-4525-450C-95E8-B1FDD4CA3DF8}" dt="2022-06-12T14:36:13.475" v="5241" actId="14100"/>
        <pc:sldMkLst>
          <pc:docMk/>
          <pc:sldMk cId="1609959477" sldId="261"/>
        </pc:sldMkLst>
        <pc:spChg chg="mod">
          <ac:chgData name="Sarika Bishnoi" userId="a76457c306aed0e8" providerId="LiveId" clId="{49C3D407-4525-450C-95E8-B1FDD4CA3DF8}" dt="2022-06-12T14:36:00.564" v="5237" actId="1076"/>
          <ac:spMkLst>
            <pc:docMk/>
            <pc:sldMk cId="1609959477" sldId="261"/>
            <ac:spMk id="5" creationId="{3A2E342F-7CD0-56B5-14F5-44E03BC3DF3C}"/>
          </ac:spMkLst>
        </pc:spChg>
        <pc:picChg chg="add del mod">
          <ac:chgData name="Sarika Bishnoi" userId="a76457c306aed0e8" providerId="LiveId" clId="{49C3D407-4525-450C-95E8-B1FDD4CA3DF8}" dt="2022-06-12T14:36:01.263" v="5238"/>
          <ac:picMkLst>
            <pc:docMk/>
            <pc:sldMk cId="1609959477" sldId="261"/>
            <ac:picMk id="2050" creationId="{A2F10BBA-0BD1-6284-14C0-895FCB16570F}"/>
          </ac:picMkLst>
        </pc:picChg>
        <pc:picChg chg="add mod">
          <ac:chgData name="Sarika Bishnoi" userId="a76457c306aed0e8" providerId="LiveId" clId="{49C3D407-4525-450C-95E8-B1FDD4CA3DF8}" dt="2022-06-12T14:36:13.475" v="5241" actId="14100"/>
          <ac:picMkLst>
            <pc:docMk/>
            <pc:sldMk cId="1609959477" sldId="261"/>
            <ac:picMk id="2052" creationId="{4855C2FF-7A20-9CC0-AB89-0D29E13FC10A}"/>
          </ac:picMkLst>
        </pc:picChg>
      </pc:sldChg>
      <pc:sldChg chg="addSp delSp modSp mod">
        <pc:chgData name="Sarika Bishnoi" userId="a76457c306aed0e8" providerId="LiveId" clId="{49C3D407-4525-450C-95E8-B1FDD4CA3DF8}" dt="2022-06-12T14:44:48.552" v="5434" actId="20577"/>
        <pc:sldMkLst>
          <pc:docMk/>
          <pc:sldMk cId="4005891050" sldId="262"/>
        </pc:sldMkLst>
        <pc:spChg chg="mod">
          <ac:chgData name="Sarika Bishnoi" userId="a76457c306aed0e8" providerId="LiveId" clId="{49C3D407-4525-450C-95E8-B1FDD4CA3DF8}" dt="2022-06-12T14:44:48.552" v="5434" actId="20577"/>
          <ac:spMkLst>
            <pc:docMk/>
            <pc:sldMk cId="4005891050" sldId="262"/>
            <ac:spMk id="3" creationId="{4B37B115-6B3A-1B83-B8ED-C1B08DD52D1F}"/>
          </ac:spMkLst>
        </pc:spChg>
        <pc:picChg chg="add del mod">
          <ac:chgData name="Sarika Bishnoi" userId="a76457c306aed0e8" providerId="LiveId" clId="{49C3D407-4525-450C-95E8-B1FDD4CA3DF8}" dt="2022-06-12T14:39:38.306" v="5252" actId="21"/>
          <ac:picMkLst>
            <pc:docMk/>
            <pc:sldMk cId="4005891050" sldId="262"/>
            <ac:picMk id="5" creationId="{E7860382-B0ED-BB9F-86C7-B9A9D4F2BEF7}"/>
          </ac:picMkLst>
        </pc:picChg>
        <pc:picChg chg="add del mod">
          <ac:chgData name="Sarika Bishnoi" userId="a76457c306aed0e8" providerId="LiveId" clId="{49C3D407-4525-450C-95E8-B1FDD4CA3DF8}" dt="2022-06-12T14:39:27.051" v="5249" actId="21"/>
          <ac:picMkLst>
            <pc:docMk/>
            <pc:sldMk cId="4005891050" sldId="262"/>
            <ac:picMk id="7" creationId="{AABFD0D5-E3E2-D6DB-61C0-35789DE6E457}"/>
          </ac:picMkLst>
        </pc:picChg>
      </pc:sldChg>
      <pc:sldChg chg="addSp modSp mod">
        <pc:chgData name="Sarika Bishnoi" userId="a76457c306aed0e8" providerId="LiveId" clId="{49C3D407-4525-450C-95E8-B1FDD4CA3DF8}" dt="2022-06-12T14:52:02.027" v="5442" actId="1076"/>
        <pc:sldMkLst>
          <pc:docMk/>
          <pc:sldMk cId="1136909210" sldId="263"/>
        </pc:sldMkLst>
        <pc:spChg chg="mod">
          <ac:chgData name="Sarika Bishnoi" userId="a76457c306aed0e8" providerId="LiveId" clId="{49C3D407-4525-450C-95E8-B1FDD4CA3DF8}" dt="2022-06-12T14:50:49.167" v="5435" actId="20577"/>
          <ac:spMkLst>
            <pc:docMk/>
            <pc:sldMk cId="1136909210" sldId="263"/>
            <ac:spMk id="3" creationId="{D1A25164-6F7C-A6D0-53A2-800F50C32732}"/>
          </ac:spMkLst>
        </pc:spChg>
        <pc:picChg chg="add mod">
          <ac:chgData name="Sarika Bishnoi" userId="a76457c306aed0e8" providerId="LiveId" clId="{49C3D407-4525-450C-95E8-B1FDD4CA3DF8}" dt="2022-06-12T14:52:02.027" v="5442" actId="1076"/>
          <ac:picMkLst>
            <pc:docMk/>
            <pc:sldMk cId="1136909210" sldId="263"/>
            <ac:picMk id="3074" creationId="{4BEC9571-D7D2-CFD7-F0DF-0D16BB821C51}"/>
          </ac:picMkLst>
        </pc:picChg>
      </pc:sldChg>
      <pc:sldChg chg="modSp del mod">
        <pc:chgData name="Sarika Bishnoi" userId="a76457c306aed0e8" providerId="LiveId" clId="{49C3D407-4525-450C-95E8-B1FDD4CA3DF8}" dt="2022-06-12T15:20:58.462" v="5747" actId="47"/>
        <pc:sldMkLst>
          <pc:docMk/>
          <pc:sldMk cId="3726894642" sldId="264"/>
        </pc:sldMkLst>
        <pc:spChg chg="mod">
          <ac:chgData name="Sarika Bishnoi" userId="a76457c306aed0e8" providerId="LiveId" clId="{49C3D407-4525-450C-95E8-B1FDD4CA3DF8}" dt="2022-06-12T14:52:24.534" v="5444" actId="27636"/>
          <ac:spMkLst>
            <pc:docMk/>
            <pc:sldMk cId="3726894642" sldId="264"/>
            <ac:spMk id="3" creationId="{749B5913-1AE7-53A1-C0FC-9F04FE56A5EF}"/>
          </ac:spMkLst>
        </pc:spChg>
      </pc:sldChg>
      <pc:sldChg chg="del">
        <pc:chgData name="Sarika Bishnoi" userId="a76457c306aed0e8" providerId="LiveId" clId="{49C3D407-4525-450C-95E8-B1FDD4CA3DF8}" dt="2022-06-12T13:48:01.287" v="4419" actId="47"/>
        <pc:sldMkLst>
          <pc:docMk/>
          <pc:sldMk cId="2160450698" sldId="265"/>
        </pc:sldMkLst>
      </pc:sldChg>
      <pc:sldChg chg="del">
        <pc:chgData name="Sarika Bishnoi" userId="a76457c306aed0e8" providerId="LiveId" clId="{49C3D407-4525-450C-95E8-B1FDD4CA3DF8}" dt="2022-06-12T11:34:38.268" v="4302" actId="47"/>
        <pc:sldMkLst>
          <pc:docMk/>
          <pc:sldMk cId="4294561985" sldId="266"/>
        </pc:sldMkLst>
      </pc:sldChg>
      <pc:sldChg chg="del">
        <pc:chgData name="Sarika Bishnoi" userId="a76457c306aed0e8" providerId="LiveId" clId="{49C3D407-4525-450C-95E8-B1FDD4CA3DF8}" dt="2022-06-12T07:10:09.593" v="2952" actId="47"/>
        <pc:sldMkLst>
          <pc:docMk/>
          <pc:sldMk cId="3522942918" sldId="267"/>
        </pc:sldMkLst>
      </pc:sldChg>
      <pc:sldChg chg="del">
        <pc:chgData name="Sarika Bishnoi" userId="a76457c306aed0e8" providerId="LiveId" clId="{49C3D407-4525-450C-95E8-B1FDD4CA3DF8}" dt="2022-06-12T07:10:04.967" v="2951" actId="47"/>
        <pc:sldMkLst>
          <pc:docMk/>
          <pc:sldMk cId="1679901775" sldId="268"/>
        </pc:sldMkLst>
      </pc:sldChg>
      <pc:sldChg chg="del">
        <pc:chgData name="Sarika Bishnoi" userId="a76457c306aed0e8" providerId="LiveId" clId="{49C3D407-4525-450C-95E8-B1FDD4CA3DF8}" dt="2022-06-12T07:10:03.009" v="2950" actId="47"/>
        <pc:sldMkLst>
          <pc:docMk/>
          <pc:sldMk cId="657604375" sldId="269"/>
        </pc:sldMkLst>
      </pc:sldChg>
      <pc:sldChg chg="del">
        <pc:chgData name="Sarika Bishnoi" userId="a76457c306aed0e8" providerId="LiveId" clId="{49C3D407-4525-450C-95E8-B1FDD4CA3DF8}" dt="2022-06-12T07:10:00.172" v="2949" actId="47"/>
        <pc:sldMkLst>
          <pc:docMk/>
          <pc:sldMk cId="1896166685" sldId="270"/>
        </pc:sldMkLst>
      </pc:sldChg>
      <pc:sldChg chg="del">
        <pc:chgData name="Sarika Bishnoi" userId="a76457c306aed0e8" providerId="LiveId" clId="{49C3D407-4525-450C-95E8-B1FDD4CA3DF8}" dt="2022-06-12T07:09:57.346" v="2948" actId="47"/>
        <pc:sldMkLst>
          <pc:docMk/>
          <pc:sldMk cId="3820650153" sldId="271"/>
        </pc:sldMkLst>
      </pc:sldChg>
      <pc:sldChg chg="modSp mod">
        <pc:chgData name="Sarika Bishnoi" userId="a76457c306aed0e8" providerId="LiveId" clId="{49C3D407-4525-450C-95E8-B1FDD4CA3DF8}" dt="2022-06-12T08:17:56.603" v="3519" actId="5793"/>
        <pc:sldMkLst>
          <pc:docMk/>
          <pc:sldMk cId="555986171" sldId="272"/>
        </pc:sldMkLst>
        <pc:spChg chg="mod">
          <ac:chgData name="Sarika Bishnoi" userId="a76457c306aed0e8" providerId="LiveId" clId="{49C3D407-4525-450C-95E8-B1FDD4CA3DF8}" dt="2022-06-12T08:17:56.603" v="3519" actId="5793"/>
          <ac:spMkLst>
            <pc:docMk/>
            <pc:sldMk cId="555986171" sldId="272"/>
            <ac:spMk id="3" creationId="{4761979C-F489-92A6-AB69-FF8DA7635C4C}"/>
          </ac:spMkLst>
        </pc:spChg>
      </pc:sldChg>
      <pc:sldChg chg="del">
        <pc:chgData name="Sarika Bishnoi" userId="a76457c306aed0e8" providerId="LiveId" clId="{49C3D407-4525-450C-95E8-B1FDD4CA3DF8}" dt="2022-06-12T11:19:17.155" v="4014" actId="47"/>
        <pc:sldMkLst>
          <pc:docMk/>
          <pc:sldMk cId="1851178788" sldId="273"/>
        </pc:sldMkLst>
      </pc:sldChg>
      <pc:sldChg chg="del">
        <pc:chgData name="Sarika Bishnoi" userId="a76457c306aed0e8" providerId="LiveId" clId="{49C3D407-4525-450C-95E8-B1FDD4CA3DF8}" dt="2022-06-12T11:19:17.155" v="4014" actId="47"/>
        <pc:sldMkLst>
          <pc:docMk/>
          <pc:sldMk cId="1383857148" sldId="274"/>
        </pc:sldMkLst>
      </pc:sldChg>
      <pc:sldChg chg="del">
        <pc:chgData name="Sarika Bishnoi" userId="a76457c306aed0e8" providerId="LiveId" clId="{49C3D407-4525-450C-95E8-B1FDD4CA3DF8}" dt="2022-06-12T11:19:17.155" v="4014" actId="47"/>
        <pc:sldMkLst>
          <pc:docMk/>
          <pc:sldMk cId="949095102" sldId="275"/>
        </pc:sldMkLst>
      </pc:sldChg>
      <pc:sldChg chg="del">
        <pc:chgData name="Sarika Bishnoi" userId="a76457c306aed0e8" providerId="LiveId" clId="{49C3D407-4525-450C-95E8-B1FDD4CA3DF8}" dt="2022-06-12T07:56:36.926" v="3244" actId="47"/>
        <pc:sldMkLst>
          <pc:docMk/>
          <pc:sldMk cId="1354950957" sldId="276"/>
        </pc:sldMkLst>
      </pc:sldChg>
      <pc:sldChg chg="del">
        <pc:chgData name="Sarika Bishnoi" userId="a76457c306aed0e8" providerId="LiveId" clId="{49C3D407-4525-450C-95E8-B1FDD4CA3DF8}" dt="2022-06-12T07:11:57.378" v="2967" actId="47"/>
        <pc:sldMkLst>
          <pc:docMk/>
          <pc:sldMk cId="1172161310" sldId="277"/>
        </pc:sldMkLst>
      </pc:sldChg>
      <pc:sldChg chg="del">
        <pc:chgData name="Sarika Bishnoi" userId="a76457c306aed0e8" providerId="LiveId" clId="{49C3D407-4525-450C-95E8-B1FDD4CA3DF8}" dt="2022-06-12T07:12:00.784" v="2968" actId="47"/>
        <pc:sldMkLst>
          <pc:docMk/>
          <pc:sldMk cId="3627553088" sldId="278"/>
        </pc:sldMkLst>
      </pc:sldChg>
      <pc:sldChg chg="del">
        <pc:chgData name="Sarika Bishnoi" userId="a76457c306aed0e8" providerId="LiveId" clId="{49C3D407-4525-450C-95E8-B1FDD4CA3DF8}" dt="2022-06-12T07:12:02.204" v="2969" actId="47"/>
        <pc:sldMkLst>
          <pc:docMk/>
          <pc:sldMk cId="1598680779" sldId="279"/>
        </pc:sldMkLst>
      </pc:sldChg>
      <pc:sldChg chg="modSp mod">
        <pc:chgData name="Sarika Bishnoi" userId="a76457c306aed0e8" providerId="LiveId" clId="{49C3D407-4525-450C-95E8-B1FDD4CA3DF8}" dt="2022-06-12T15:19:13.488" v="5746" actId="20577"/>
        <pc:sldMkLst>
          <pc:docMk/>
          <pc:sldMk cId="758072598" sldId="282"/>
        </pc:sldMkLst>
        <pc:spChg chg="mod">
          <ac:chgData name="Sarika Bishnoi" userId="a76457c306aed0e8" providerId="LiveId" clId="{49C3D407-4525-450C-95E8-B1FDD4CA3DF8}" dt="2022-06-12T15:19:13.488" v="5746" actId="20577"/>
          <ac:spMkLst>
            <pc:docMk/>
            <pc:sldMk cId="758072598" sldId="282"/>
            <ac:spMk id="5" creationId="{1B0F33C9-FA55-3EA9-DB34-41D118B18A99}"/>
          </ac:spMkLst>
        </pc:spChg>
      </pc:sldChg>
      <pc:sldChg chg="modSp">
        <pc:chgData name="Sarika Bishnoi" userId="a76457c306aed0e8" providerId="LiveId" clId="{49C3D407-4525-450C-95E8-B1FDD4CA3DF8}" dt="2022-06-09T18:01:44.729" v="0"/>
        <pc:sldMkLst>
          <pc:docMk/>
          <pc:sldMk cId="3501347425" sldId="283"/>
        </pc:sldMkLst>
        <pc:picChg chg="mod">
          <ac:chgData name="Sarika Bishnoi" userId="a76457c306aed0e8" providerId="LiveId" clId="{49C3D407-4525-450C-95E8-B1FDD4CA3DF8}" dt="2022-06-09T18:01:44.729" v="0"/>
          <ac:picMkLst>
            <pc:docMk/>
            <pc:sldMk cId="3501347425" sldId="283"/>
            <ac:picMk id="5" creationId="{A21EA617-6D48-425F-97A8-7FEC82C8F401}"/>
          </ac:picMkLst>
        </pc:picChg>
      </pc:sldChg>
      <pc:sldChg chg="modSp new mod ord">
        <pc:chgData name="Sarika Bishnoi" userId="a76457c306aed0e8" providerId="LiveId" clId="{49C3D407-4525-450C-95E8-B1FDD4CA3DF8}" dt="2022-06-12T15:05:41.159" v="5542" actId="5793"/>
        <pc:sldMkLst>
          <pc:docMk/>
          <pc:sldMk cId="3803024078" sldId="284"/>
        </pc:sldMkLst>
        <pc:spChg chg="mod">
          <ac:chgData name="Sarika Bishnoi" userId="a76457c306aed0e8" providerId="LiveId" clId="{49C3D407-4525-450C-95E8-B1FDD4CA3DF8}" dt="2022-06-12T15:05:41.159" v="5542" actId="5793"/>
          <ac:spMkLst>
            <pc:docMk/>
            <pc:sldMk cId="3803024078" sldId="284"/>
            <ac:spMk id="3" creationId="{4F552BA0-1C1A-768D-5759-EB17AE7BA50E}"/>
          </ac:spMkLst>
        </pc:spChg>
      </pc:sldChg>
      <pc:sldChg chg="addSp delSp modSp new mod modClrScheme chgLayout">
        <pc:chgData name="Sarika Bishnoi" userId="a76457c306aed0e8" providerId="LiveId" clId="{49C3D407-4525-450C-95E8-B1FDD4CA3DF8}" dt="2022-06-11T19:28:16.617" v="678" actId="1076"/>
        <pc:sldMkLst>
          <pc:docMk/>
          <pc:sldMk cId="451078200" sldId="285"/>
        </pc:sldMkLst>
        <pc:spChg chg="del mod ord">
          <ac:chgData name="Sarika Bishnoi" userId="a76457c306aed0e8" providerId="LiveId" clId="{49C3D407-4525-450C-95E8-B1FDD4CA3DF8}" dt="2022-06-11T19:27:32.175" v="644" actId="700"/>
          <ac:spMkLst>
            <pc:docMk/>
            <pc:sldMk cId="451078200" sldId="285"/>
            <ac:spMk id="2" creationId="{DB9FF999-BDCD-88B7-34EA-F8BBD56CDFBE}"/>
          </ac:spMkLst>
        </pc:spChg>
        <pc:spChg chg="del">
          <ac:chgData name="Sarika Bishnoi" userId="a76457c306aed0e8" providerId="LiveId" clId="{49C3D407-4525-450C-95E8-B1FDD4CA3DF8}" dt="2022-06-11T19:27:32.175" v="644" actId="700"/>
          <ac:spMkLst>
            <pc:docMk/>
            <pc:sldMk cId="451078200" sldId="285"/>
            <ac:spMk id="3" creationId="{A4C19990-B09A-FFE6-DDC8-6CB9A501760C}"/>
          </ac:spMkLst>
        </pc:spChg>
        <pc:spChg chg="add mod ord">
          <ac:chgData name="Sarika Bishnoi" userId="a76457c306aed0e8" providerId="LiveId" clId="{49C3D407-4525-450C-95E8-B1FDD4CA3DF8}" dt="2022-06-11T19:28:16.617" v="678" actId="1076"/>
          <ac:spMkLst>
            <pc:docMk/>
            <pc:sldMk cId="451078200" sldId="285"/>
            <ac:spMk id="4" creationId="{B2129975-A94D-66B6-6C34-642C285ABE47}"/>
          </ac:spMkLst>
        </pc:spChg>
      </pc:sldChg>
      <pc:sldChg chg="modSp new mod">
        <pc:chgData name="Sarika Bishnoi" userId="a76457c306aed0e8" providerId="LiveId" clId="{49C3D407-4525-450C-95E8-B1FDD4CA3DF8}" dt="2022-06-12T15:10:44.117" v="5660" actId="20577"/>
        <pc:sldMkLst>
          <pc:docMk/>
          <pc:sldMk cId="3792484125" sldId="286"/>
        </pc:sldMkLst>
        <pc:spChg chg="mod">
          <ac:chgData name="Sarika Bishnoi" userId="a76457c306aed0e8" providerId="LiveId" clId="{49C3D407-4525-450C-95E8-B1FDD4CA3DF8}" dt="2022-06-12T15:10:44.117" v="5660" actId="20577"/>
          <ac:spMkLst>
            <pc:docMk/>
            <pc:sldMk cId="3792484125" sldId="286"/>
            <ac:spMk id="3" creationId="{FD79F99C-F94B-CDCE-0EEC-74DAEEA47BC9}"/>
          </ac:spMkLst>
        </pc:spChg>
      </pc:sldChg>
      <pc:sldChg chg="addSp delSp modSp new mod">
        <pc:chgData name="Sarika Bishnoi" userId="a76457c306aed0e8" providerId="LiveId" clId="{49C3D407-4525-450C-95E8-B1FDD4CA3DF8}" dt="2022-06-11T20:14:18.266" v="1702" actId="20577"/>
        <pc:sldMkLst>
          <pc:docMk/>
          <pc:sldMk cId="2693269357" sldId="287"/>
        </pc:sldMkLst>
        <pc:spChg chg="mod">
          <ac:chgData name="Sarika Bishnoi" userId="a76457c306aed0e8" providerId="LiveId" clId="{49C3D407-4525-450C-95E8-B1FDD4CA3DF8}" dt="2022-06-11T19:41:34.048" v="1130" actId="20577"/>
          <ac:spMkLst>
            <pc:docMk/>
            <pc:sldMk cId="2693269357" sldId="287"/>
            <ac:spMk id="2" creationId="{EE65408E-4895-2487-9995-D355542BA46F}"/>
          </ac:spMkLst>
        </pc:spChg>
        <pc:spChg chg="mod">
          <ac:chgData name="Sarika Bishnoi" userId="a76457c306aed0e8" providerId="LiveId" clId="{49C3D407-4525-450C-95E8-B1FDD4CA3DF8}" dt="2022-06-11T20:14:18.266" v="1702" actId="20577"/>
          <ac:spMkLst>
            <pc:docMk/>
            <pc:sldMk cId="2693269357" sldId="287"/>
            <ac:spMk id="3" creationId="{5DB88B69-4A2E-7A4A-47D3-E805B3DD7262}"/>
          </ac:spMkLst>
        </pc:spChg>
        <pc:spChg chg="add del">
          <ac:chgData name="Sarika Bishnoi" userId="a76457c306aed0e8" providerId="LiveId" clId="{49C3D407-4525-450C-95E8-B1FDD4CA3DF8}" dt="2022-06-11T20:04:32.515" v="1658" actId="22"/>
          <ac:spMkLst>
            <pc:docMk/>
            <pc:sldMk cId="2693269357" sldId="287"/>
            <ac:spMk id="5" creationId="{F5626641-7B65-D0CB-0C52-FEA0B1F629C2}"/>
          </ac:spMkLst>
        </pc:spChg>
      </pc:sldChg>
      <pc:sldChg chg="addSp delSp modSp new mod modClrScheme chgLayout">
        <pc:chgData name="Sarika Bishnoi" userId="a76457c306aed0e8" providerId="LiveId" clId="{49C3D407-4525-450C-95E8-B1FDD4CA3DF8}" dt="2022-06-11T20:11:43.837" v="1682" actId="1076"/>
        <pc:sldMkLst>
          <pc:docMk/>
          <pc:sldMk cId="4147671497" sldId="288"/>
        </pc:sldMkLst>
        <pc:spChg chg="del mod">
          <ac:chgData name="Sarika Bishnoi" userId="a76457c306aed0e8" providerId="LiveId" clId="{49C3D407-4525-450C-95E8-B1FDD4CA3DF8}" dt="2022-06-11T19:48:42.501" v="1369" actId="700"/>
          <ac:spMkLst>
            <pc:docMk/>
            <pc:sldMk cId="4147671497" sldId="288"/>
            <ac:spMk id="2" creationId="{101044C9-D0DE-9E58-AB7A-F0CDEFD9DFB9}"/>
          </ac:spMkLst>
        </pc:spChg>
        <pc:spChg chg="del">
          <ac:chgData name="Sarika Bishnoi" userId="a76457c306aed0e8" providerId="LiveId" clId="{49C3D407-4525-450C-95E8-B1FDD4CA3DF8}" dt="2022-06-11T19:48:42.501" v="1369" actId="700"/>
          <ac:spMkLst>
            <pc:docMk/>
            <pc:sldMk cId="4147671497" sldId="288"/>
            <ac:spMk id="3" creationId="{4D529F2E-252D-F6AC-2CE4-BE9788BB7DA3}"/>
          </ac:spMkLst>
        </pc:spChg>
        <pc:spChg chg="add">
          <ac:chgData name="Sarika Bishnoi" userId="a76457c306aed0e8" providerId="LiveId" clId="{49C3D407-4525-450C-95E8-B1FDD4CA3DF8}" dt="2022-06-11T20:04:10.075" v="1653" actId="22"/>
          <ac:spMkLst>
            <pc:docMk/>
            <pc:sldMk cId="4147671497" sldId="288"/>
            <ac:spMk id="8" creationId="{CFF38D80-CCA7-EB76-C0B9-F24BF2D90073}"/>
          </ac:spMkLst>
        </pc:spChg>
        <pc:spChg chg="add del">
          <ac:chgData name="Sarika Bishnoi" userId="a76457c306aed0e8" providerId="LiveId" clId="{49C3D407-4525-450C-95E8-B1FDD4CA3DF8}" dt="2022-06-11T20:04:17.109" v="1655" actId="22"/>
          <ac:spMkLst>
            <pc:docMk/>
            <pc:sldMk cId="4147671497" sldId="288"/>
            <ac:spMk id="10" creationId="{65816FDF-1FC3-25AB-7134-B7B89A328307}"/>
          </ac:spMkLst>
        </pc:spChg>
        <pc:spChg chg="add">
          <ac:chgData name="Sarika Bishnoi" userId="a76457c306aed0e8" providerId="LiveId" clId="{49C3D407-4525-450C-95E8-B1FDD4CA3DF8}" dt="2022-06-11T20:04:26.925" v="1656" actId="22"/>
          <ac:spMkLst>
            <pc:docMk/>
            <pc:sldMk cId="4147671497" sldId="288"/>
            <ac:spMk id="12" creationId="{3BA0DAA1-F3D0-7385-28AE-1F7860ECF066}"/>
          </ac:spMkLst>
        </pc:spChg>
        <pc:spChg chg="add del">
          <ac:chgData name="Sarika Bishnoi" userId="a76457c306aed0e8" providerId="LiveId" clId="{49C3D407-4525-450C-95E8-B1FDD4CA3DF8}" dt="2022-06-11T20:05:18.852" v="1660" actId="22"/>
          <ac:spMkLst>
            <pc:docMk/>
            <pc:sldMk cId="4147671497" sldId="288"/>
            <ac:spMk id="14" creationId="{EDCE8D2B-F150-AE30-A6A2-1BDA16F30798}"/>
          </ac:spMkLst>
        </pc:spChg>
        <pc:spChg chg="add del">
          <ac:chgData name="Sarika Bishnoi" userId="a76457c306aed0e8" providerId="LiveId" clId="{49C3D407-4525-450C-95E8-B1FDD4CA3DF8}" dt="2022-06-11T20:05:44.513" v="1662" actId="22"/>
          <ac:spMkLst>
            <pc:docMk/>
            <pc:sldMk cId="4147671497" sldId="288"/>
            <ac:spMk id="16" creationId="{DDB97145-787E-B7D3-C142-0FA919DFA065}"/>
          </ac:spMkLst>
        </pc:spChg>
        <pc:graphicFrameChg chg="add del">
          <ac:chgData name="Sarika Bishnoi" userId="a76457c306aed0e8" providerId="LiveId" clId="{49C3D407-4525-450C-95E8-B1FDD4CA3DF8}" dt="2022-06-11T19:49:19.282" v="1371" actId="3680"/>
          <ac:graphicFrameMkLst>
            <pc:docMk/>
            <pc:sldMk cId="4147671497" sldId="288"/>
            <ac:graphicFrameMk id="4" creationId="{54E7DF69-77F7-F528-D1EA-FD98C5D70378}"/>
          </ac:graphicFrameMkLst>
        </pc:graphicFrameChg>
        <pc:graphicFrameChg chg="add del">
          <ac:chgData name="Sarika Bishnoi" userId="a76457c306aed0e8" providerId="LiveId" clId="{49C3D407-4525-450C-95E8-B1FDD4CA3DF8}" dt="2022-06-11T19:49:32.174" v="1373" actId="3680"/>
          <ac:graphicFrameMkLst>
            <pc:docMk/>
            <pc:sldMk cId="4147671497" sldId="288"/>
            <ac:graphicFrameMk id="5" creationId="{6502DA55-0535-886B-12A0-9C8DD3673100}"/>
          </ac:graphicFrameMkLst>
        </pc:graphicFrameChg>
        <pc:graphicFrameChg chg="add mod modGraphic">
          <ac:chgData name="Sarika Bishnoi" userId="a76457c306aed0e8" providerId="LiveId" clId="{49C3D407-4525-450C-95E8-B1FDD4CA3DF8}" dt="2022-06-11T19:56:37.884" v="1652" actId="20577"/>
          <ac:graphicFrameMkLst>
            <pc:docMk/>
            <pc:sldMk cId="4147671497" sldId="288"/>
            <ac:graphicFrameMk id="6" creationId="{17E43592-33B5-BF7F-9B51-B3A226CFD11D}"/>
          </ac:graphicFrameMkLst>
        </pc:graphicFrameChg>
        <pc:picChg chg="add del mod modCrop">
          <ac:chgData name="Sarika Bishnoi" userId="a76457c306aed0e8" providerId="LiveId" clId="{49C3D407-4525-450C-95E8-B1FDD4CA3DF8}" dt="2022-06-11T20:10:41.064" v="1677" actId="478"/>
          <ac:picMkLst>
            <pc:docMk/>
            <pc:sldMk cId="4147671497" sldId="288"/>
            <ac:picMk id="18" creationId="{34E1524E-50B9-7408-4D70-1D414A359F33}"/>
          </ac:picMkLst>
        </pc:picChg>
        <pc:picChg chg="add mod">
          <ac:chgData name="Sarika Bishnoi" userId="a76457c306aed0e8" providerId="LiveId" clId="{49C3D407-4525-450C-95E8-B1FDD4CA3DF8}" dt="2022-06-11T20:11:43.837" v="1682" actId="1076"/>
          <ac:picMkLst>
            <pc:docMk/>
            <pc:sldMk cId="4147671497" sldId="288"/>
            <ac:picMk id="20" creationId="{60489917-0232-49DE-3EDB-93B61330696A}"/>
          </ac:picMkLst>
        </pc:picChg>
      </pc:sldChg>
      <pc:sldChg chg="addSp modSp new mod modClrScheme chgLayout">
        <pc:chgData name="Sarika Bishnoi" userId="a76457c306aed0e8" providerId="LiveId" clId="{49C3D407-4525-450C-95E8-B1FDD4CA3DF8}" dt="2022-06-12T15:11:02.093" v="5661" actId="20577"/>
        <pc:sldMkLst>
          <pc:docMk/>
          <pc:sldMk cId="1361276814" sldId="289"/>
        </pc:sldMkLst>
        <pc:spChg chg="add mod">
          <ac:chgData name="Sarika Bishnoi" userId="a76457c306aed0e8" providerId="LiveId" clId="{49C3D407-4525-450C-95E8-B1FDD4CA3DF8}" dt="2022-06-11T20:13:26.183" v="1695" actId="20577"/>
          <ac:spMkLst>
            <pc:docMk/>
            <pc:sldMk cId="1361276814" sldId="289"/>
            <ac:spMk id="2" creationId="{22A8D66D-B02B-5466-19F7-E9FA30E743C5}"/>
          </ac:spMkLst>
        </pc:spChg>
        <pc:spChg chg="add mod">
          <ac:chgData name="Sarika Bishnoi" userId="a76457c306aed0e8" providerId="LiveId" clId="{49C3D407-4525-450C-95E8-B1FDD4CA3DF8}" dt="2022-06-12T15:11:02.093" v="5661" actId="20577"/>
          <ac:spMkLst>
            <pc:docMk/>
            <pc:sldMk cId="1361276814" sldId="289"/>
            <ac:spMk id="3" creationId="{D8B7B672-38DA-6E81-A9A3-7382B8A4347C}"/>
          </ac:spMkLst>
        </pc:spChg>
        <pc:picChg chg="add mod modCrop">
          <ac:chgData name="Sarika Bishnoi" userId="a76457c306aed0e8" providerId="LiveId" clId="{49C3D407-4525-450C-95E8-B1FDD4CA3DF8}" dt="2022-06-11T21:02:34.872" v="2037" actId="1076"/>
          <ac:picMkLst>
            <pc:docMk/>
            <pc:sldMk cId="1361276814" sldId="289"/>
            <ac:picMk id="5" creationId="{F73AB628-B995-3309-815A-C664CDBAB2FE}"/>
          </ac:picMkLst>
        </pc:picChg>
      </pc:sldChg>
      <pc:sldChg chg="addSp delSp modSp new mod modClrScheme chgLayout">
        <pc:chgData name="Sarika Bishnoi" userId="a76457c306aed0e8" providerId="LiveId" clId="{49C3D407-4525-450C-95E8-B1FDD4CA3DF8}" dt="2022-06-11T21:04:36.834" v="2040" actId="1076"/>
        <pc:sldMkLst>
          <pc:docMk/>
          <pc:sldMk cId="2963027305" sldId="290"/>
        </pc:sldMkLst>
        <pc:spChg chg="del">
          <ac:chgData name="Sarika Bishnoi" userId="a76457c306aed0e8" providerId="LiveId" clId="{49C3D407-4525-450C-95E8-B1FDD4CA3DF8}" dt="2022-06-11T20:51:50.444" v="1893" actId="700"/>
          <ac:spMkLst>
            <pc:docMk/>
            <pc:sldMk cId="2963027305" sldId="290"/>
            <ac:spMk id="2" creationId="{D71E7BD8-7EDF-F1FB-1154-3845BC1654B7}"/>
          </ac:spMkLst>
        </pc:spChg>
        <pc:spChg chg="del">
          <ac:chgData name="Sarika Bishnoi" userId="a76457c306aed0e8" providerId="LiveId" clId="{49C3D407-4525-450C-95E8-B1FDD4CA3DF8}" dt="2022-06-11T20:51:50.444" v="1893" actId="700"/>
          <ac:spMkLst>
            <pc:docMk/>
            <pc:sldMk cId="2963027305" sldId="290"/>
            <ac:spMk id="3" creationId="{1C151F36-E053-B472-4C66-BB985A1B5510}"/>
          </ac:spMkLst>
        </pc:spChg>
        <pc:graphicFrameChg chg="add mod modGraphic">
          <ac:chgData name="Sarika Bishnoi" userId="a76457c306aed0e8" providerId="LiveId" clId="{49C3D407-4525-450C-95E8-B1FDD4CA3DF8}" dt="2022-06-11T21:04:36.834" v="2040" actId="1076"/>
          <ac:graphicFrameMkLst>
            <pc:docMk/>
            <pc:sldMk cId="2963027305" sldId="290"/>
            <ac:graphicFrameMk id="6" creationId="{260DE5C6-D61D-4D2D-D09F-C7911A8B112D}"/>
          </ac:graphicFrameMkLst>
        </pc:graphicFrameChg>
        <pc:picChg chg="add del mod">
          <ac:chgData name="Sarika Bishnoi" userId="a76457c306aed0e8" providerId="LiveId" clId="{49C3D407-4525-450C-95E8-B1FDD4CA3DF8}" dt="2022-06-11T20:54:47.644" v="2015" actId="478"/>
          <ac:picMkLst>
            <pc:docMk/>
            <pc:sldMk cId="2963027305" sldId="290"/>
            <ac:picMk id="5" creationId="{222318A7-12B4-4210-82E6-B83821F9491F}"/>
          </ac:picMkLst>
        </pc:picChg>
      </pc:sldChg>
      <pc:sldChg chg="addSp modSp new del mod">
        <pc:chgData name="Sarika Bishnoi" userId="a76457c306aed0e8" providerId="LiveId" clId="{49C3D407-4525-450C-95E8-B1FDD4CA3DF8}" dt="2022-06-12T07:56:19.411" v="3243" actId="47"/>
        <pc:sldMkLst>
          <pc:docMk/>
          <pc:sldMk cId="4032347781" sldId="291"/>
        </pc:sldMkLst>
        <pc:spChg chg="add mod">
          <ac:chgData name="Sarika Bishnoi" userId="a76457c306aed0e8" providerId="LiveId" clId="{49C3D407-4525-450C-95E8-B1FDD4CA3DF8}" dt="2022-06-12T05:47:29.753" v="2289" actId="255"/>
          <ac:spMkLst>
            <pc:docMk/>
            <pc:sldMk cId="4032347781" sldId="291"/>
            <ac:spMk id="4" creationId="{C2DF3532-15B1-FD36-D159-4E745669D9D6}"/>
          </ac:spMkLst>
        </pc:spChg>
        <pc:picChg chg="add mod modCrop">
          <ac:chgData name="Sarika Bishnoi" userId="a76457c306aed0e8" providerId="LiveId" clId="{49C3D407-4525-450C-95E8-B1FDD4CA3DF8}" dt="2022-06-12T05:47:48.470" v="2291" actId="1076"/>
          <ac:picMkLst>
            <pc:docMk/>
            <pc:sldMk cId="4032347781" sldId="291"/>
            <ac:picMk id="3" creationId="{E8249F49-78ED-624E-EB01-D3CF8D90CF7D}"/>
          </ac:picMkLst>
        </pc:picChg>
      </pc:sldChg>
      <pc:sldChg chg="addSp modSp new mod modClrScheme modAnim chgLayout">
        <pc:chgData name="Sarika Bishnoi" userId="a76457c306aed0e8" providerId="LiveId" clId="{49C3D407-4525-450C-95E8-B1FDD4CA3DF8}" dt="2022-06-12T15:13:49.825" v="5675" actId="1076"/>
        <pc:sldMkLst>
          <pc:docMk/>
          <pc:sldMk cId="3740802540" sldId="292"/>
        </pc:sldMkLst>
        <pc:spChg chg="add mod">
          <ac:chgData name="Sarika Bishnoi" userId="a76457c306aed0e8" providerId="LiveId" clId="{49C3D407-4525-450C-95E8-B1FDD4CA3DF8}" dt="2022-06-12T05:48:10.175" v="2298" actId="20577"/>
          <ac:spMkLst>
            <pc:docMk/>
            <pc:sldMk cId="3740802540" sldId="292"/>
            <ac:spMk id="2" creationId="{7F149874-054E-C298-ED75-E546963C995C}"/>
          </ac:spMkLst>
        </pc:spChg>
        <pc:spChg chg="add mod">
          <ac:chgData name="Sarika Bishnoi" userId="a76457c306aed0e8" providerId="LiveId" clId="{49C3D407-4525-450C-95E8-B1FDD4CA3DF8}" dt="2022-06-12T15:13:49.825" v="5675" actId="1076"/>
          <ac:spMkLst>
            <pc:docMk/>
            <pc:sldMk cId="3740802540" sldId="292"/>
            <ac:spMk id="3" creationId="{347F67E6-2FE9-9E34-D3BA-0B4973746475}"/>
          </ac:spMkLst>
        </pc:spChg>
      </pc:sldChg>
      <pc:sldChg chg="addSp delSp modSp new mod modClrScheme chgLayout">
        <pc:chgData name="Sarika Bishnoi" userId="a76457c306aed0e8" providerId="LiveId" clId="{49C3D407-4525-450C-95E8-B1FDD4CA3DF8}" dt="2022-06-12T15:14:35.824" v="5687" actId="14734"/>
        <pc:sldMkLst>
          <pc:docMk/>
          <pc:sldMk cId="4113156757" sldId="293"/>
        </pc:sldMkLst>
        <pc:spChg chg="del">
          <ac:chgData name="Sarika Bishnoi" userId="a76457c306aed0e8" providerId="LiveId" clId="{49C3D407-4525-450C-95E8-B1FDD4CA3DF8}" dt="2022-06-12T06:21:28.742" v="2601" actId="700"/>
          <ac:spMkLst>
            <pc:docMk/>
            <pc:sldMk cId="4113156757" sldId="293"/>
            <ac:spMk id="2" creationId="{D5969F60-F82B-8D41-D200-6367196D5335}"/>
          </ac:spMkLst>
        </pc:spChg>
        <pc:spChg chg="del">
          <ac:chgData name="Sarika Bishnoi" userId="a76457c306aed0e8" providerId="LiveId" clId="{49C3D407-4525-450C-95E8-B1FDD4CA3DF8}" dt="2022-06-12T06:21:28.742" v="2601" actId="700"/>
          <ac:spMkLst>
            <pc:docMk/>
            <pc:sldMk cId="4113156757" sldId="293"/>
            <ac:spMk id="3" creationId="{7F6105BE-4F32-377B-17DE-D73FC4088017}"/>
          </ac:spMkLst>
        </pc:spChg>
        <pc:spChg chg="add del mod">
          <ac:chgData name="Sarika Bishnoi" userId="a76457c306aed0e8" providerId="LiveId" clId="{49C3D407-4525-450C-95E8-B1FDD4CA3DF8}" dt="2022-06-12T06:34:12.619" v="2715" actId="767"/>
          <ac:spMkLst>
            <pc:docMk/>
            <pc:sldMk cId="4113156757" sldId="293"/>
            <ac:spMk id="5" creationId="{C14EC9A1-65E0-0ADB-13A6-C2A163BFB865}"/>
          </ac:spMkLst>
        </pc:spChg>
        <pc:spChg chg="add del mod">
          <ac:chgData name="Sarika Bishnoi" userId="a76457c306aed0e8" providerId="LiveId" clId="{49C3D407-4525-450C-95E8-B1FDD4CA3DF8}" dt="2022-06-12T06:34:21.097" v="2717" actId="767"/>
          <ac:spMkLst>
            <pc:docMk/>
            <pc:sldMk cId="4113156757" sldId="293"/>
            <ac:spMk id="6" creationId="{FA36D983-E69E-738B-89A0-9378289858C4}"/>
          </ac:spMkLst>
        </pc:spChg>
        <pc:spChg chg="add mod">
          <ac:chgData name="Sarika Bishnoi" userId="a76457c306aed0e8" providerId="LiveId" clId="{49C3D407-4525-450C-95E8-B1FDD4CA3DF8}" dt="2022-06-12T15:14:33.632" v="5686" actId="20577"/>
          <ac:spMkLst>
            <pc:docMk/>
            <pc:sldMk cId="4113156757" sldId="293"/>
            <ac:spMk id="7" creationId="{48A767CB-0D23-9C12-A43B-C4F5568B43E0}"/>
          </ac:spMkLst>
        </pc:spChg>
        <pc:graphicFrameChg chg="add mod modGraphic">
          <ac:chgData name="Sarika Bishnoi" userId="a76457c306aed0e8" providerId="LiveId" clId="{49C3D407-4525-450C-95E8-B1FDD4CA3DF8}" dt="2022-06-12T15:14:35.824" v="5687" actId="14734"/>
          <ac:graphicFrameMkLst>
            <pc:docMk/>
            <pc:sldMk cId="4113156757" sldId="293"/>
            <ac:graphicFrameMk id="4" creationId="{78B7924A-2240-0520-3301-6BB8A51A5131}"/>
          </ac:graphicFrameMkLst>
        </pc:graphicFrameChg>
      </pc:sldChg>
      <pc:sldChg chg="addSp delSp modSp new mod">
        <pc:chgData name="Sarika Bishnoi" userId="a76457c306aed0e8" providerId="LiveId" clId="{49C3D407-4525-450C-95E8-B1FDD4CA3DF8}" dt="2022-06-12T15:16:27.899" v="5729" actId="20577"/>
        <pc:sldMkLst>
          <pc:docMk/>
          <pc:sldMk cId="585846876" sldId="294"/>
        </pc:sldMkLst>
        <pc:spChg chg="add mod">
          <ac:chgData name="Sarika Bishnoi" userId="a76457c306aed0e8" providerId="LiveId" clId="{49C3D407-4525-450C-95E8-B1FDD4CA3DF8}" dt="2022-06-12T06:49:24.862" v="2850" actId="1076"/>
          <ac:spMkLst>
            <pc:docMk/>
            <pc:sldMk cId="585846876" sldId="294"/>
            <ac:spMk id="8" creationId="{9E192AE5-170C-25EB-067E-16341B82B03F}"/>
          </ac:spMkLst>
        </pc:spChg>
        <pc:spChg chg="add del mod">
          <ac:chgData name="Sarika Bishnoi" userId="a76457c306aed0e8" providerId="LiveId" clId="{49C3D407-4525-450C-95E8-B1FDD4CA3DF8}" dt="2022-06-12T06:51:49.626" v="2889"/>
          <ac:spMkLst>
            <pc:docMk/>
            <pc:sldMk cId="585846876" sldId="294"/>
            <ac:spMk id="10" creationId="{120E9736-1645-9B24-7518-955DBA8B5178}"/>
          </ac:spMkLst>
        </pc:spChg>
        <pc:spChg chg="add mod">
          <ac:chgData name="Sarika Bishnoi" userId="a76457c306aed0e8" providerId="LiveId" clId="{49C3D407-4525-450C-95E8-B1FDD4CA3DF8}" dt="2022-06-12T06:51:58.213" v="2890" actId="1076"/>
          <ac:spMkLst>
            <pc:docMk/>
            <pc:sldMk cId="585846876" sldId="294"/>
            <ac:spMk id="12" creationId="{D6EDC00B-012D-6B7E-6BF8-9117C5072BE0}"/>
          </ac:spMkLst>
        </pc:spChg>
        <pc:spChg chg="add del mod">
          <ac:chgData name="Sarika Bishnoi" userId="a76457c306aed0e8" providerId="LiveId" clId="{49C3D407-4525-450C-95E8-B1FDD4CA3DF8}" dt="2022-06-12T06:53:50.843" v="2903" actId="478"/>
          <ac:spMkLst>
            <pc:docMk/>
            <pc:sldMk cId="585846876" sldId="294"/>
            <ac:spMk id="14" creationId="{A26480C7-64C1-0135-C79A-2AB20879DD65}"/>
          </ac:spMkLst>
        </pc:spChg>
        <pc:spChg chg="add mod">
          <ac:chgData name="Sarika Bishnoi" userId="a76457c306aed0e8" providerId="LiveId" clId="{49C3D407-4525-450C-95E8-B1FDD4CA3DF8}" dt="2022-06-12T06:55:22.925" v="2929" actId="1076"/>
          <ac:spMkLst>
            <pc:docMk/>
            <pc:sldMk cId="585846876" sldId="294"/>
            <ac:spMk id="16" creationId="{A33A571C-1844-4B83-B239-AA392A25E35A}"/>
          </ac:spMkLst>
        </pc:spChg>
        <pc:spChg chg="add mod">
          <ac:chgData name="Sarika Bishnoi" userId="a76457c306aed0e8" providerId="LiveId" clId="{49C3D407-4525-450C-95E8-B1FDD4CA3DF8}" dt="2022-06-12T15:16:27.899" v="5729" actId="20577"/>
          <ac:spMkLst>
            <pc:docMk/>
            <pc:sldMk cId="585846876" sldId="294"/>
            <ac:spMk id="17" creationId="{DC1FA214-AE7F-8BEE-1E97-8650BA9D10AE}"/>
          </ac:spMkLst>
        </pc:spChg>
        <pc:graphicFrameChg chg="add del">
          <ac:chgData name="Sarika Bishnoi" userId="a76457c306aed0e8" providerId="LiveId" clId="{49C3D407-4525-450C-95E8-B1FDD4CA3DF8}" dt="2022-06-12T06:48:14.771" v="2823" actId="478"/>
          <ac:graphicFrameMkLst>
            <pc:docMk/>
            <pc:sldMk cId="585846876" sldId="294"/>
            <ac:graphicFrameMk id="6" creationId="{1851C965-A886-6A77-7531-350311D38F71}"/>
          </ac:graphicFrameMkLst>
        </pc:graphicFrameChg>
        <pc:graphicFrameChg chg="add mod modGraphic">
          <ac:chgData name="Sarika Bishnoi" userId="a76457c306aed0e8" providerId="LiveId" clId="{49C3D407-4525-450C-95E8-B1FDD4CA3DF8}" dt="2022-06-12T07:02:24.577" v="2943" actId="115"/>
          <ac:graphicFrameMkLst>
            <pc:docMk/>
            <pc:sldMk cId="585846876" sldId="294"/>
            <ac:graphicFrameMk id="7" creationId="{9BE4833B-47B8-B9F9-C19F-76963EA2B281}"/>
          </ac:graphicFrameMkLst>
        </pc:graphicFrameChg>
        <pc:graphicFrameChg chg="add mod modGraphic">
          <ac:chgData name="Sarika Bishnoi" userId="a76457c306aed0e8" providerId="LiveId" clId="{49C3D407-4525-450C-95E8-B1FDD4CA3DF8}" dt="2022-06-12T07:02:29.564" v="2944" actId="115"/>
          <ac:graphicFrameMkLst>
            <pc:docMk/>
            <pc:sldMk cId="585846876" sldId="294"/>
            <ac:graphicFrameMk id="11" creationId="{4662AB2B-93F1-B3F9-4861-4D75C1525D7F}"/>
          </ac:graphicFrameMkLst>
        </pc:graphicFrameChg>
        <pc:graphicFrameChg chg="add mod modGraphic">
          <ac:chgData name="Sarika Bishnoi" userId="a76457c306aed0e8" providerId="LiveId" clId="{49C3D407-4525-450C-95E8-B1FDD4CA3DF8}" dt="2022-06-12T07:02:41.851" v="2946" actId="115"/>
          <ac:graphicFrameMkLst>
            <pc:docMk/>
            <pc:sldMk cId="585846876" sldId="294"/>
            <ac:graphicFrameMk id="15" creationId="{0CF54B1D-8055-7925-E205-1E95F1A53A04}"/>
          </ac:graphicFrameMkLst>
        </pc:graphicFrameChg>
        <pc:picChg chg="add del mod">
          <ac:chgData name="Sarika Bishnoi" userId="a76457c306aed0e8" providerId="LiveId" clId="{49C3D407-4525-450C-95E8-B1FDD4CA3DF8}" dt="2022-06-12T06:46:11.786" v="2815" actId="478"/>
          <ac:picMkLst>
            <pc:docMk/>
            <pc:sldMk cId="585846876" sldId="294"/>
            <ac:picMk id="3" creationId="{6EDDDB13-E1EA-E9BC-E27C-7C956D44F84E}"/>
          </ac:picMkLst>
        </pc:picChg>
        <pc:picChg chg="add del mod">
          <ac:chgData name="Sarika Bishnoi" userId="a76457c306aed0e8" providerId="LiveId" clId="{49C3D407-4525-450C-95E8-B1FDD4CA3DF8}" dt="2022-06-12T06:47:42.268" v="2820" actId="478"/>
          <ac:picMkLst>
            <pc:docMk/>
            <pc:sldMk cId="585846876" sldId="294"/>
            <ac:picMk id="5" creationId="{67CEE856-D9DB-0281-ADE1-CD9600F479FD}"/>
          </ac:picMkLst>
        </pc:picChg>
      </pc:sldChg>
      <pc:sldChg chg="addSp modSp new mod modClrScheme chgLayout">
        <pc:chgData name="Sarika Bishnoi" userId="a76457c306aed0e8" providerId="LiveId" clId="{49C3D407-4525-450C-95E8-B1FDD4CA3DF8}" dt="2022-06-12T15:17:21.895" v="5732" actId="20577"/>
        <pc:sldMkLst>
          <pc:docMk/>
          <pc:sldMk cId="1273975824" sldId="295"/>
        </pc:sldMkLst>
        <pc:spChg chg="add mod">
          <ac:chgData name="Sarika Bishnoi" userId="a76457c306aed0e8" providerId="LiveId" clId="{49C3D407-4525-450C-95E8-B1FDD4CA3DF8}" dt="2022-06-12T07:44:40.133" v="3079" actId="20577"/>
          <ac:spMkLst>
            <pc:docMk/>
            <pc:sldMk cId="1273975824" sldId="295"/>
            <ac:spMk id="2" creationId="{0BCB42F7-EDB3-DD5C-B264-AC224B86F5FF}"/>
          </ac:spMkLst>
        </pc:spChg>
        <pc:spChg chg="add mod">
          <ac:chgData name="Sarika Bishnoi" userId="a76457c306aed0e8" providerId="LiveId" clId="{49C3D407-4525-450C-95E8-B1FDD4CA3DF8}" dt="2022-06-12T15:17:21.895" v="5732" actId="20577"/>
          <ac:spMkLst>
            <pc:docMk/>
            <pc:sldMk cId="1273975824" sldId="295"/>
            <ac:spMk id="3" creationId="{E8776A29-E9D8-13E7-8118-7905D5BEA41B}"/>
          </ac:spMkLst>
        </pc:spChg>
      </pc:sldChg>
      <pc:sldChg chg="addSp delSp modSp new mod modClrScheme chgLayout">
        <pc:chgData name="Sarika Bishnoi" userId="a76457c306aed0e8" providerId="LiveId" clId="{49C3D407-4525-450C-95E8-B1FDD4CA3DF8}" dt="2022-06-12T13:51:27.465" v="4420"/>
        <pc:sldMkLst>
          <pc:docMk/>
          <pc:sldMk cId="3288542897" sldId="296"/>
        </pc:sldMkLst>
        <pc:spChg chg="del">
          <ac:chgData name="Sarika Bishnoi" userId="a76457c306aed0e8" providerId="LiveId" clId="{49C3D407-4525-450C-95E8-B1FDD4CA3DF8}" dt="2022-06-12T07:54:46.567" v="3221" actId="700"/>
          <ac:spMkLst>
            <pc:docMk/>
            <pc:sldMk cId="3288542897" sldId="296"/>
            <ac:spMk id="2" creationId="{68DF4294-939B-FFF2-3FAA-DBD1170F1178}"/>
          </ac:spMkLst>
        </pc:spChg>
        <pc:spChg chg="del">
          <ac:chgData name="Sarika Bishnoi" userId="a76457c306aed0e8" providerId="LiveId" clId="{49C3D407-4525-450C-95E8-B1FDD4CA3DF8}" dt="2022-06-12T07:54:46.567" v="3221" actId="700"/>
          <ac:spMkLst>
            <pc:docMk/>
            <pc:sldMk cId="3288542897" sldId="296"/>
            <ac:spMk id="3" creationId="{953228A2-B527-C4A6-CB4F-B8801CB79F33}"/>
          </ac:spMkLst>
        </pc:spChg>
        <pc:spChg chg="add mod">
          <ac:chgData name="Sarika Bishnoi" userId="a76457c306aed0e8" providerId="LiveId" clId="{49C3D407-4525-450C-95E8-B1FDD4CA3DF8}" dt="2022-06-12T07:55:49.688" v="3239" actId="1076"/>
          <ac:spMkLst>
            <pc:docMk/>
            <pc:sldMk cId="3288542897" sldId="296"/>
            <ac:spMk id="6" creationId="{DF2F7129-02F3-948D-7F86-643987A25FBC}"/>
          </ac:spMkLst>
        </pc:spChg>
        <pc:picChg chg="add mod">
          <ac:chgData name="Sarika Bishnoi" userId="a76457c306aed0e8" providerId="LiveId" clId="{49C3D407-4525-450C-95E8-B1FDD4CA3DF8}" dt="2022-06-12T13:51:27.465" v="4420"/>
          <ac:picMkLst>
            <pc:docMk/>
            <pc:sldMk cId="3288542897" sldId="296"/>
            <ac:picMk id="5" creationId="{3A90BE9C-17AC-1210-10C1-73E798DFBEA7}"/>
          </ac:picMkLst>
        </pc:picChg>
      </pc:sldChg>
      <pc:sldChg chg="add ord">
        <pc:chgData name="Sarika Bishnoi" userId="a76457c306aed0e8" providerId="LiveId" clId="{49C3D407-4525-450C-95E8-B1FDD4CA3DF8}" dt="2022-06-12T15:17:36.769" v="5734"/>
        <pc:sldMkLst>
          <pc:docMk/>
          <pc:sldMk cId="206844388" sldId="297"/>
        </pc:sldMkLst>
      </pc:sldChg>
      <pc:sldChg chg="addSp modSp new mod modClrScheme chgLayout">
        <pc:chgData name="Sarika Bishnoi" userId="a76457c306aed0e8" providerId="LiveId" clId="{49C3D407-4525-450C-95E8-B1FDD4CA3DF8}" dt="2022-06-12T08:17:01.779" v="3499" actId="1076"/>
        <pc:sldMkLst>
          <pc:docMk/>
          <pc:sldMk cId="46297254" sldId="298"/>
        </pc:sldMkLst>
        <pc:spChg chg="add mod">
          <ac:chgData name="Sarika Bishnoi" userId="a76457c306aed0e8" providerId="LiveId" clId="{49C3D407-4525-450C-95E8-B1FDD4CA3DF8}" dt="2022-06-12T08:06:45.146" v="3322" actId="20577"/>
          <ac:spMkLst>
            <pc:docMk/>
            <pc:sldMk cId="46297254" sldId="298"/>
            <ac:spMk id="2" creationId="{5970E86A-AB0E-E2D6-EED6-B86FB9B2DBC5}"/>
          </ac:spMkLst>
        </pc:spChg>
        <pc:spChg chg="add mod">
          <ac:chgData name="Sarika Bishnoi" userId="a76457c306aed0e8" providerId="LiveId" clId="{49C3D407-4525-450C-95E8-B1FDD4CA3DF8}" dt="2022-06-12T08:15:15.905" v="3485" actId="20577"/>
          <ac:spMkLst>
            <pc:docMk/>
            <pc:sldMk cId="46297254" sldId="298"/>
            <ac:spMk id="3" creationId="{9D109846-074D-1BBE-5D8A-A716B432B3ED}"/>
          </ac:spMkLst>
        </pc:spChg>
        <pc:picChg chg="add mod modCrop">
          <ac:chgData name="Sarika Bishnoi" userId="a76457c306aed0e8" providerId="LiveId" clId="{49C3D407-4525-450C-95E8-B1FDD4CA3DF8}" dt="2022-06-12T08:16:17.881" v="3497" actId="1076"/>
          <ac:picMkLst>
            <pc:docMk/>
            <pc:sldMk cId="46297254" sldId="298"/>
            <ac:picMk id="5" creationId="{7D23C4EF-30DF-FB40-B483-59FAEAEB57A8}"/>
          </ac:picMkLst>
        </pc:picChg>
        <pc:picChg chg="add mod">
          <ac:chgData name="Sarika Bishnoi" userId="a76457c306aed0e8" providerId="LiveId" clId="{49C3D407-4525-450C-95E8-B1FDD4CA3DF8}" dt="2022-06-12T08:17:01.779" v="3499" actId="1076"/>
          <ac:picMkLst>
            <pc:docMk/>
            <pc:sldMk cId="46297254" sldId="298"/>
            <ac:picMk id="7" creationId="{AD57B0B6-78C0-C54A-7155-2E5D77B0C203}"/>
          </ac:picMkLst>
        </pc:picChg>
      </pc:sldChg>
      <pc:sldChg chg="modSp new mod">
        <pc:chgData name="Sarika Bishnoi" userId="a76457c306aed0e8" providerId="LiveId" clId="{49C3D407-4525-450C-95E8-B1FDD4CA3DF8}" dt="2022-06-12T15:17:57.892" v="5742" actId="20577"/>
        <pc:sldMkLst>
          <pc:docMk/>
          <pc:sldMk cId="519146639" sldId="299"/>
        </pc:sldMkLst>
        <pc:spChg chg="mod">
          <ac:chgData name="Sarika Bishnoi" userId="a76457c306aed0e8" providerId="LiveId" clId="{49C3D407-4525-450C-95E8-B1FDD4CA3DF8}" dt="2022-06-12T15:17:57.892" v="5742" actId="20577"/>
          <ac:spMkLst>
            <pc:docMk/>
            <pc:sldMk cId="519146639" sldId="299"/>
            <ac:spMk id="3" creationId="{211911C0-7AD7-7FA9-1FAB-F322952B8B5C}"/>
          </ac:spMkLst>
        </pc:spChg>
      </pc:sldChg>
      <pc:sldChg chg="new del">
        <pc:chgData name="Sarika Bishnoi" userId="a76457c306aed0e8" providerId="LiveId" clId="{49C3D407-4525-450C-95E8-B1FDD4CA3DF8}" dt="2022-06-12T08:17:24.221" v="3501" actId="47"/>
        <pc:sldMkLst>
          <pc:docMk/>
          <pc:sldMk cId="3273233003" sldId="299"/>
        </pc:sldMkLst>
      </pc:sldChg>
      <pc:sldChg chg="addSp delSp modSp new mod modClrScheme chgLayout">
        <pc:chgData name="Sarika Bishnoi" userId="a76457c306aed0e8" providerId="LiveId" clId="{49C3D407-4525-450C-95E8-B1FDD4CA3DF8}" dt="2022-06-12T11:08:48.105" v="3620" actId="700"/>
        <pc:sldMkLst>
          <pc:docMk/>
          <pc:sldMk cId="2443899204" sldId="300"/>
        </pc:sldMkLst>
        <pc:spChg chg="del">
          <ac:chgData name="Sarika Bishnoi" userId="a76457c306aed0e8" providerId="LiveId" clId="{49C3D407-4525-450C-95E8-B1FDD4CA3DF8}" dt="2022-06-12T11:08:48.105" v="3620" actId="700"/>
          <ac:spMkLst>
            <pc:docMk/>
            <pc:sldMk cId="2443899204" sldId="300"/>
            <ac:spMk id="2" creationId="{455A36E3-4397-A47D-0F43-224C51B1D41A}"/>
          </ac:spMkLst>
        </pc:spChg>
        <pc:spChg chg="del">
          <ac:chgData name="Sarika Bishnoi" userId="a76457c306aed0e8" providerId="LiveId" clId="{49C3D407-4525-450C-95E8-B1FDD4CA3DF8}" dt="2022-06-12T11:08:48.105" v="3620" actId="700"/>
          <ac:spMkLst>
            <pc:docMk/>
            <pc:sldMk cId="2443899204" sldId="300"/>
            <ac:spMk id="3" creationId="{D91C4E3A-1FA1-B531-0399-95D7406D5E7A}"/>
          </ac:spMkLst>
        </pc:spChg>
        <pc:spChg chg="add mod">
          <ac:chgData name="Sarika Bishnoi" userId="a76457c306aed0e8" providerId="LiveId" clId="{49C3D407-4525-450C-95E8-B1FDD4CA3DF8}" dt="2022-06-12T11:06:58.492" v="3597" actId="208"/>
          <ac:spMkLst>
            <pc:docMk/>
            <pc:sldMk cId="2443899204" sldId="300"/>
            <ac:spMk id="6" creationId="{65F6A5C5-E9ED-91BE-A995-079809C873FE}"/>
          </ac:spMkLst>
        </pc:spChg>
        <pc:spChg chg="add mod">
          <ac:chgData name="Sarika Bishnoi" userId="a76457c306aed0e8" providerId="LiveId" clId="{49C3D407-4525-450C-95E8-B1FDD4CA3DF8}" dt="2022-06-12T11:08:39.712" v="3619" actId="688"/>
          <ac:spMkLst>
            <pc:docMk/>
            <pc:sldMk cId="2443899204" sldId="300"/>
            <ac:spMk id="9" creationId="{BAF22AB4-2E15-0A6B-6A3D-11E9082C303E}"/>
          </ac:spMkLst>
        </pc:spChg>
        <pc:picChg chg="add mod">
          <ac:chgData name="Sarika Bishnoi" userId="a76457c306aed0e8" providerId="LiveId" clId="{49C3D407-4525-450C-95E8-B1FDD4CA3DF8}" dt="2022-06-12T11:06:19.710" v="3593" actId="1076"/>
          <ac:picMkLst>
            <pc:docMk/>
            <pc:sldMk cId="2443899204" sldId="300"/>
            <ac:picMk id="5" creationId="{EC0A0BC0-8010-AFB3-3032-ACAD8CDC2A0A}"/>
          </ac:picMkLst>
        </pc:picChg>
        <pc:cxnChg chg="add mod">
          <ac:chgData name="Sarika Bishnoi" userId="a76457c306aed0e8" providerId="LiveId" clId="{49C3D407-4525-450C-95E8-B1FDD4CA3DF8}" dt="2022-06-12T11:07:30.864" v="3599" actId="208"/>
          <ac:cxnSpMkLst>
            <pc:docMk/>
            <pc:sldMk cId="2443899204" sldId="300"/>
            <ac:cxnSpMk id="8" creationId="{F728FE08-A803-F8FA-6C30-90594BFF2871}"/>
          </ac:cxnSpMkLst>
        </pc:cxnChg>
      </pc:sldChg>
      <pc:sldChg chg="addSp modSp new mod modAnim">
        <pc:chgData name="Sarika Bishnoi" userId="a76457c306aed0e8" providerId="LiveId" clId="{49C3D407-4525-450C-95E8-B1FDD4CA3DF8}" dt="2022-06-12T15:18:31.676" v="5745"/>
        <pc:sldMkLst>
          <pc:docMk/>
          <pc:sldMk cId="2265215330" sldId="301"/>
        </pc:sldMkLst>
        <pc:spChg chg="add mod">
          <ac:chgData name="Sarika Bishnoi" userId="a76457c306aed0e8" providerId="LiveId" clId="{49C3D407-4525-450C-95E8-B1FDD4CA3DF8}" dt="2022-06-12T15:18:13.541" v="5743" actId="255"/>
          <ac:spMkLst>
            <pc:docMk/>
            <pc:sldMk cId="2265215330" sldId="301"/>
            <ac:spMk id="4" creationId="{D1468242-252A-4B85-5ECC-3EBBAF453CA7}"/>
          </ac:spMkLst>
        </pc:spChg>
        <pc:spChg chg="add mod">
          <ac:chgData name="Sarika Bishnoi" userId="a76457c306aed0e8" providerId="LiveId" clId="{49C3D407-4525-450C-95E8-B1FDD4CA3DF8}" dt="2022-06-12T15:18:27.880" v="5744" actId="255"/>
          <ac:spMkLst>
            <pc:docMk/>
            <pc:sldMk cId="2265215330" sldId="301"/>
            <ac:spMk id="5" creationId="{B05C2872-975F-AE83-0818-77A4FD5D6D08}"/>
          </ac:spMkLst>
        </pc:spChg>
        <pc:picChg chg="add mod">
          <ac:chgData name="Sarika Bishnoi" userId="a76457c306aed0e8" providerId="LiveId" clId="{49C3D407-4525-450C-95E8-B1FDD4CA3DF8}" dt="2022-06-12T11:10:16.171" v="3672" actId="1076"/>
          <ac:picMkLst>
            <pc:docMk/>
            <pc:sldMk cId="2265215330" sldId="301"/>
            <ac:picMk id="3" creationId="{AAA95B4E-512D-8691-969E-1BC51DFE422A}"/>
          </ac:picMkLst>
        </pc:picChg>
      </pc:sldChg>
      <pc:sldChg chg="addSp modSp new mod">
        <pc:chgData name="Sarika Bishnoi" userId="a76457c306aed0e8" providerId="LiveId" clId="{49C3D407-4525-450C-95E8-B1FDD4CA3DF8}" dt="2022-06-12T11:12:20.034" v="3760" actId="1076"/>
        <pc:sldMkLst>
          <pc:docMk/>
          <pc:sldMk cId="533156129" sldId="302"/>
        </pc:sldMkLst>
        <pc:picChg chg="add mod">
          <ac:chgData name="Sarika Bishnoi" userId="a76457c306aed0e8" providerId="LiveId" clId="{49C3D407-4525-450C-95E8-B1FDD4CA3DF8}" dt="2022-06-12T11:12:20.034" v="3760" actId="1076"/>
          <ac:picMkLst>
            <pc:docMk/>
            <pc:sldMk cId="533156129" sldId="302"/>
            <ac:picMk id="3" creationId="{896E5779-6B28-180A-5ADA-62EB71265366}"/>
          </ac:picMkLst>
        </pc:picChg>
      </pc:sldChg>
      <pc:sldChg chg="addSp modSp new mod modClrScheme chgLayout">
        <pc:chgData name="Sarika Bishnoi" userId="a76457c306aed0e8" providerId="LiveId" clId="{49C3D407-4525-450C-95E8-B1FDD4CA3DF8}" dt="2022-06-12T11:13:05.807" v="3791" actId="1076"/>
        <pc:sldMkLst>
          <pc:docMk/>
          <pc:sldMk cId="3292214004" sldId="303"/>
        </pc:sldMkLst>
        <pc:spChg chg="add mod">
          <ac:chgData name="Sarika Bishnoi" userId="a76457c306aed0e8" providerId="LiveId" clId="{49C3D407-4525-450C-95E8-B1FDD4CA3DF8}" dt="2022-06-12T11:12:35.064" v="3789" actId="20577"/>
          <ac:spMkLst>
            <pc:docMk/>
            <pc:sldMk cId="3292214004" sldId="303"/>
            <ac:spMk id="2" creationId="{7CFCE889-3CF0-75F5-25E1-92E7E8C0E84C}"/>
          </ac:spMkLst>
        </pc:spChg>
        <pc:picChg chg="add mod">
          <ac:chgData name="Sarika Bishnoi" userId="a76457c306aed0e8" providerId="LiveId" clId="{49C3D407-4525-450C-95E8-B1FDD4CA3DF8}" dt="2022-06-12T11:13:05.807" v="3791" actId="1076"/>
          <ac:picMkLst>
            <pc:docMk/>
            <pc:sldMk cId="3292214004" sldId="303"/>
            <ac:picMk id="4" creationId="{829DEC3B-C359-958C-D7AC-499E43FE0C15}"/>
          </ac:picMkLst>
        </pc:picChg>
      </pc:sldChg>
      <pc:sldChg chg="addSp modSp new mod">
        <pc:chgData name="Sarika Bishnoi" userId="a76457c306aed0e8" providerId="LiveId" clId="{49C3D407-4525-450C-95E8-B1FDD4CA3DF8}" dt="2022-06-12T11:14:49.651" v="3818" actId="22"/>
        <pc:sldMkLst>
          <pc:docMk/>
          <pc:sldMk cId="4056412461" sldId="304"/>
        </pc:sldMkLst>
        <pc:spChg chg="mod">
          <ac:chgData name="Sarika Bishnoi" userId="a76457c306aed0e8" providerId="LiveId" clId="{49C3D407-4525-450C-95E8-B1FDD4CA3DF8}" dt="2022-06-12T11:14:22.034" v="3817" actId="20577"/>
          <ac:spMkLst>
            <pc:docMk/>
            <pc:sldMk cId="4056412461" sldId="304"/>
            <ac:spMk id="2" creationId="{95DE090D-94AD-B899-EF7C-C9A44E80470A}"/>
          </ac:spMkLst>
        </pc:spChg>
        <pc:picChg chg="add">
          <ac:chgData name="Sarika Bishnoi" userId="a76457c306aed0e8" providerId="LiveId" clId="{49C3D407-4525-450C-95E8-B1FDD4CA3DF8}" dt="2022-06-12T11:14:49.651" v="3818" actId="22"/>
          <ac:picMkLst>
            <pc:docMk/>
            <pc:sldMk cId="4056412461" sldId="304"/>
            <ac:picMk id="4" creationId="{EDCB7D9D-3541-1948-0CD2-88822571980E}"/>
          </ac:picMkLst>
        </pc:picChg>
      </pc:sldChg>
      <pc:sldChg chg="addSp modSp new mod">
        <pc:chgData name="Sarika Bishnoi" userId="a76457c306aed0e8" providerId="LiveId" clId="{49C3D407-4525-450C-95E8-B1FDD4CA3DF8}" dt="2022-06-12T11:15:42.409" v="3848" actId="1076"/>
        <pc:sldMkLst>
          <pc:docMk/>
          <pc:sldMk cId="1820549055" sldId="305"/>
        </pc:sldMkLst>
        <pc:spChg chg="mod">
          <ac:chgData name="Sarika Bishnoi" userId="a76457c306aed0e8" providerId="LiveId" clId="{49C3D407-4525-450C-95E8-B1FDD4CA3DF8}" dt="2022-06-12T11:15:11.978" v="3845" actId="20577"/>
          <ac:spMkLst>
            <pc:docMk/>
            <pc:sldMk cId="1820549055" sldId="305"/>
            <ac:spMk id="2" creationId="{622CD71C-0BBC-0E72-513F-14FC71F00EAE}"/>
          </ac:spMkLst>
        </pc:spChg>
        <pc:picChg chg="add mod">
          <ac:chgData name="Sarika Bishnoi" userId="a76457c306aed0e8" providerId="LiveId" clId="{49C3D407-4525-450C-95E8-B1FDD4CA3DF8}" dt="2022-06-12T11:15:42.409" v="3848" actId="1076"/>
          <ac:picMkLst>
            <pc:docMk/>
            <pc:sldMk cId="1820549055" sldId="305"/>
            <ac:picMk id="4" creationId="{8976EB68-00EC-E1E1-AB32-BB7076FF12EC}"/>
          </ac:picMkLst>
        </pc:picChg>
      </pc:sldChg>
      <pc:sldChg chg="addSp modSp new mod">
        <pc:chgData name="Sarika Bishnoi" userId="a76457c306aed0e8" providerId="LiveId" clId="{49C3D407-4525-450C-95E8-B1FDD4CA3DF8}" dt="2022-06-12T11:16:31.518" v="3880" actId="22"/>
        <pc:sldMkLst>
          <pc:docMk/>
          <pc:sldMk cId="2791406195" sldId="306"/>
        </pc:sldMkLst>
        <pc:spChg chg="mod">
          <ac:chgData name="Sarika Bishnoi" userId="a76457c306aed0e8" providerId="LiveId" clId="{49C3D407-4525-450C-95E8-B1FDD4CA3DF8}" dt="2022-06-12T11:15:58.670" v="3879" actId="20577"/>
          <ac:spMkLst>
            <pc:docMk/>
            <pc:sldMk cId="2791406195" sldId="306"/>
            <ac:spMk id="2" creationId="{6B468FCF-F44D-D72C-3A82-A98FAD3009AB}"/>
          </ac:spMkLst>
        </pc:spChg>
        <pc:picChg chg="add">
          <ac:chgData name="Sarika Bishnoi" userId="a76457c306aed0e8" providerId="LiveId" clId="{49C3D407-4525-450C-95E8-B1FDD4CA3DF8}" dt="2022-06-12T11:16:31.518" v="3880" actId="22"/>
          <ac:picMkLst>
            <pc:docMk/>
            <pc:sldMk cId="2791406195" sldId="306"/>
            <ac:picMk id="4" creationId="{86C2EAB5-9078-777A-81E9-42675FC0C1B2}"/>
          </ac:picMkLst>
        </pc:picChg>
      </pc:sldChg>
      <pc:sldChg chg="addSp modSp new mod">
        <pc:chgData name="Sarika Bishnoi" userId="a76457c306aed0e8" providerId="LiveId" clId="{49C3D407-4525-450C-95E8-B1FDD4CA3DF8}" dt="2022-06-12T11:17:18.914" v="3913" actId="20577"/>
        <pc:sldMkLst>
          <pc:docMk/>
          <pc:sldMk cId="538195527" sldId="307"/>
        </pc:sldMkLst>
        <pc:spChg chg="mod">
          <ac:chgData name="Sarika Bishnoi" userId="a76457c306aed0e8" providerId="LiveId" clId="{49C3D407-4525-450C-95E8-B1FDD4CA3DF8}" dt="2022-06-12T11:17:18.914" v="3913" actId="20577"/>
          <ac:spMkLst>
            <pc:docMk/>
            <pc:sldMk cId="538195527" sldId="307"/>
            <ac:spMk id="2" creationId="{FF1FE3D5-EBA7-9930-853E-A6896F7C91F7}"/>
          </ac:spMkLst>
        </pc:spChg>
        <pc:picChg chg="add">
          <ac:chgData name="Sarika Bishnoi" userId="a76457c306aed0e8" providerId="LiveId" clId="{49C3D407-4525-450C-95E8-B1FDD4CA3DF8}" dt="2022-06-12T11:17:12.896" v="3909" actId="22"/>
          <ac:picMkLst>
            <pc:docMk/>
            <pc:sldMk cId="538195527" sldId="307"/>
            <ac:picMk id="4" creationId="{5B8A6F6B-39C3-B17F-ADCC-56DDCF4B2EE9}"/>
          </ac:picMkLst>
        </pc:picChg>
      </pc:sldChg>
      <pc:sldChg chg="addSp modSp new mod modClrScheme chgLayout">
        <pc:chgData name="Sarika Bishnoi" userId="a76457c306aed0e8" providerId="LiveId" clId="{49C3D407-4525-450C-95E8-B1FDD4CA3DF8}" dt="2022-06-12T11:18:59.690" v="4013" actId="1076"/>
        <pc:sldMkLst>
          <pc:docMk/>
          <pc:sldMk cId="4087100025" sldId="308"/>
        </pc:sldMkLst>
        <pc:spChg chg="mod ord">
          <ac:chgData name="Sarika Bishnoi" userId="a76457c306aed0e8" providerId="LiveId" clId="{49C3D407-4525-450C-95E8-B1FDD4CA3DF8}" dt="2022-06-12T11:18:03.992" v="3963" actId="700"/>
          <ac:spMkLst>
            <pc:docMk/>
            <pc:sldMk cId="4087100025" sldId="308"/>
            <ac:spMk id="2" creationId="{1F0CE8CC-F974-D3D1-7EC3-5C2C8BD9427A}"/>
          </ac:spMkLst>
        </pc:spChg>
        <pc:spChg chg="add mod ord">
          <ac:chgData name="Sarika Bishnoi" userId="a76457c306aed0e8" providerId="LiveId" clId="{49C3D407-4525-450C-95E8-B1FDD4CA3DF8}" dt="2022-06-12T11:18:24.530" v="4011" actId="20577"/>
          <ac:spMkLst>
            <pc:docMk/>
            <pc:sldMk cId="4087100025" sldId="308"/>
            <ac:spMk id="3" creationId="{B6C7A18C-354E-D444-C8EC-EAEB949E9A21}"/>
          </ac:spMkLst>
        </pc:spChg>
        <pc:picChg chg="add mod">
          <ac:chgData name="Sarika Bishnoi" userId="a76457c306aed0e8" providerId="LiveId" clId="{49C3D407-4525-450C-95E8-B1FDD4CA3DF8}" dt="2022-06-12T11:18:59.690" v="4013" actId="1076"/>
          <ac:picMkLst>
            <pc:docMk/>
            <pc:sldMk cId="4087100025" sldId="308"/>
            <ac:picMk id="5" creationId="{013232BD-D84F-9373-FC6D-87B66B684489}"/>
          </ac:picMkLst>
        </pc:picChg>
      </pc:sldChg>
      <pc:sldChg chg="addSp modSp new mod">
        <pc:chgData name="Sarika Bishnoi" userId="a76457c306aed0e8" providerId="LiveId" clId="{49C3D407-4525-450C-95E8-B1FDD4CA3DF8}" dt="2022-06-12T11:34:29.636" v="4300" actId="1076"/>
        <pc:sldMkLst>
          <pc:docMk/>
          <pc:sldMk cId="4201880647" sldId="309"/>
        </pc:sldMkLst>
        <pc:spChg chg="mod">
          <ac:chgData name="Sarika Bishnoi" userId="a76457c306aed0e8" providerId="LiveId" clId="{49C3D407-4525-450C-95E8-B1FDD4CA3DF8}" dt="2022-06-12T11:31:02.490" v="4030" actId="20577"/>
          <ac:spMkLst>
            <pc:docMk/>
            <pc:sldMk cId="4201880647" sldId="309"/>
            <ac:spMk id="2" creationId="{73D17F5F-3EB5-A12A-3258-DEFBDF6C10B5}"/>
          </ac:spMkLst>
        </pc:spChg>
        <pc:spChg chg="mod">
          <ac:chgData name="Sarika Bishnoi" userId="a76457c306aed0e8" providerId="LiveId" clId="{49C3D407-4525-450C-95E8-B1FDD4CA3DF8}" dt="2022-06-12T11:33:45.247" v="4298" actId="20577"/>
          <ac:spMkLst>
            <pc:docMk/>
            <pc:sldMk cId="4201880647" sldId="309"/>
            <ac:spMk id="3" creationId="{1C398A08-4E97-5289-0F7B-062405955B8D}"/>
          </ac:spMkLst>
        </pc:spChg>
        <pc:picChg chg="add mod">
          <ac:chgData name="Sarika Bishnoi" userId="a76457c306aed0e8" providerId="LiveId" clId="{49C3D407-4525-450C-95E8-B1FDD4CA3DF8}" dt="2022-06-12T11:34:29.636" v="4300" actId="1076"/>
          <ac:picMkLst>
            <pc:docMk/>
            <pc:sldMk cId="4201880647" sldId="309"/>
            <ac:picMk id="5" creationId="{54A3D92D-E5A5-14CE-1540-10EFC427A397}"/>
          </ac:picMkLst>
        </pc:picChg>
      </pc:sldChg>
      <pc:sldChg chg="addSp delSp modSp new mod modClrScheme chgLayout">
        <pc:chgData name="Sarika Bishnoi" userId="a76457c306aed0e8" providerId="LiveId" clId="{49C3D407-4525-450C-95E8-B1FDD4CA3DF8}" dt="2022-06-12T14:05:07.777" v="4436" actId="1076"/>
        <pc:sldMkLst>
          <pc:docMk/>
          <pc:sldMk cId="956454549" sldId="310"/>
        </pc:sldMkLst>
        <pc:spChg chg="del">
          <ac:chgData name="Sarika Bishnoi" userId="a76457c306aed0e8" providerId="LiveId" clId="{49C3D407-4525-450C-95E8-B1FDD4CA3DF8}" dt="2022-06-12T14:05:04.093" v="4435" actId="700"/>
          <ac:spMkLst>
            <pc:docMk/>
            <pc:sldMk cId="956454549" sldId="310"/>
            <ac:spMk id="2" creationId="{B65219D5-98EA-222A-BDEF-299CB367849C}"/>
          </ac:spMkLst>
        </pc:spChg>
        <pc:spChg chg="del">
          <ac:chgData name="Sarika Bishnoi" userId="a76457c306aed0e8" providerId="LiveId" clId="{49C3D407-4525-450C-95E8-B1FDD4CA3DF8}" dt="2022-06-12T14:03:53.858" v="4421"/>
          <ac:spMkLst>
            <pc:docMk/>
            <pc:sldMk cId="956454549" sldId="310"/>
            <ac:spMk id="3" creationId="{A721EE66-AF38-BA08-BB86-1F8C8534C611}"/>
          </ac:spMkLst>
        </pc:spChg>
        <pc:picChg chg="add mod ord">
          <ac:chgData name="Sarika Bishnoi" userId="a76457c306aed0e8" providerId="LiveId" clId="{49C3D407-4525-450C-95E8-B1FDD4CA3DF8}" dt="2022-06-12T14:05:07.777" v="4436" actId="1076"/>
          <ac:picMkLst>
            <pc:docMk/>
            <pc:sldMk cId="956454549" sldId="310"/>
            <ac:picMk id="1026" creationId="{79B14DA9-8888-B1D2-8485-D7D2D75FE70C}"/>
          </ac:picMkLst>
        </pc:picChg>
      </pc:sldChg>
      <pc:sldChg chg="addSp delSp modSp new mod modClrScheme chgLayout">
        <pc:chgData name="Sarika Bishnoi" userId="a76457c306aed0e8" providerId="LiveId" clId="{49C3D407-4525-450C-95E8-B1FDD4CA3DF8}" dt="2022-06-12T14:05:27.685" v="4438" actId="1076"/>
        <pc:sldMkLst>
          <pc:docMk/>
          <pc:sldMk cId="1046685553" sldId="311"/>
        </pc:sldMkLst>
        <pc:spChg chg="del">
          <ac:chgData name="Sarika Bishnoi" userId="a76457c306aed0e8" providerId="LiveId" clId="{49C3D407-4525-450C-95E8-B1FDD4CA3DF8}" dt="2022-06-12T11:36:31.967" v="4304" actId="700"/>
          <ac:spMkLst>
            <pc:docMk/>
            <pc:sldMk cId="1046685553" sldId="311"/>
            <ac:spMk id="2" creationId="{260A9363-49B4-0434-07D5-4B78C42E02F2}"/>
          </ac:spMkLst>
        </pc:spChg>
        <pc:spChg chg="del">
          <ac:chgData name="Sarika Bishnoi" userId="a76457c306aed0e8" providerId="LiveId" clId="{49C3D407-4525-450C-95E8-B1FDD4CA3DF8}" dt="2022-06-12T11:36:31.967" v="4304" actId="700"/>
          <ac:spMkLst>
            <pc:docMk/>
            <pc:sldMk cId="1046685553" sldId="311"/>
            <ac:spMk id="3" creationId="{940B8B9A-C8DA-0925-0AC4-D972B2F49CE4}"/>
          </ac:spMkLst>
        </pc:spChg>
        <pc:picChg chg="add mod">
          <ac:chgData name="Sarika Bishnoi" userId="a76457c306aed0e8" providerId="LiveId" clId="{49C3D407-4525-450C-95E8-B1FDD4CA3DF8}" dt="2022-06-12T14:05:27.685" v="4438" actId="1076"/>
          <ac:picMkLst>
            <pc:docMk/>
            <pc:sldMk cId="1046685553" sldId="311"/>
            <ac:picMk id="5" creationId="{60D96711-63CF-23E8-359E-7387535B4721}"/>
          </ac:picMkLst>
        </pc:picChg>
      </pc:sldChg>
      <pc:sldChg chg="addSp delSp modSp new mod">
        <pc:chgData name="Sarika Bishnoi" userId="a76457c306aed0e8" providerId="LiveId" clId="{49C3D407-4525-450C-95E8-B1FDD4CA3DF8}" dt="2022-06-12T11:49:56.965" v="4418" actId="207"/>
        <pc:sldMkLst>
          <pc:docMk/>
          <pc:sldMk cId="2751321893" sldId="312"/>
        </pc:sldMkLst>
        <pc:spChg chg="mod">
          <ac:chgData name="Sarika Bishnoi" userId="a76457c306aed0e8" providerId="LiveId" clId="{49C3D407-4525-450C-95E8-B1FDD4CA3DF8}" dt="2022-06-12T11:45:23.273" v="4356" actId="20577"/>
          <ac:spMkLst>
            <pc:docMk/>
            <pc:sldMk cId="2751321893" sldId="312"/>
            <ac:spMk id="2" creationId="{722179B6-254D-84E1-70F7-75C80676FD64}"/>
          </ac:spMkLst>
        </pc:spChg>
        <pc:spChg chg="add mod">
          <ac:chgData name="Sarika Bishnoi" userId="a76457c306aed0e8" providerId="LiveId" clId="{49C3D407-4525-450C-95E8-B1FDD4CA3DF8}" dt="2022-06-12T11:49:56.965" v="4418" actId="207"/>
          <ac:spMkLst>
            <pc:docMk/>
            <pc:sldMk cId="2751321893" sldId="312"/>
            <ac:spMk id="4" creationId="{3D4B7B0D-57B3-E70C-C7BA-EDECE36CDB63}"/>
          </ac:spMkLst>
        </pc:spChg>
        <pc:spChg chg="add mod">
          <ac:chgData name="Sarika Bishnoi" userId="a76457c306aed0e8" providerId="LiveId" clId="{49C3D407-4525-450C-95E8-B1FDD4CA3DF8}" dt="2022-06-12T11:49:50.709" v="4416" actId="114"/>
          <ac:spMkLst>
            <pc:docMk/>
            <pc:sldMk cId="2751321893" sldId="312"/>
            <ac:spMk id="5" creationId="{58FBC6EA-7D99-30F1-B246-0686BD746C69}"/>
          </ac:spMkLst>
        </pc:spChg>
        <pc:spChg chg="add mod">
          <ac:chgData name="Sarika Bishnoi" userId="a76457c306aed0e8" providerId="LiveId" clId="{49C3D407-4525-450C-95E8-B1FDD4CA3DF8}" dt="2022-06-12T11:49:43.509" v="4414" actId="114"/>
          <ac:spMkLst>
            <pc:docMk/>
            <pc:sldMk cId="2751321893" sldId="312"/>
            <ac:spMk id="6" creationId="{D2635D7F-9C6B-FF4D-247E-87F3EC36CCAE}"/>
          </ac:spMkLst>
        </pc:spChg>
        <pc:spChg chg="add mod">
          <ac:chgData name="Sarika Bishnoi" userId="a76457c306aed0e8" providerId="LiveId" clId="{49C3D407-4525-450C-95E8-B1FDD4CA3DF8}" dt="2022-06-12T11:49:30.254" v="4410" actId="20577"/>
          <ac:spMkLst>
            <pc:docMk/>
            <pc:sldMk cId="2751321893" sldId="312"/>
            <ac:spMk id="7" creationId="{CBD7112D-1ACE-738F-D244-4839277C2F33}"/>
          </ac:spMkLst>
        </pc:spChg>
        <pc:cxnChg chg="add del">
          <ac:chgData name="Sarika Bishnoi" userId="a76457c306aed0e8" providerId="LiveId" clId="{49C3D407-4525-450C-95E8-B1FDD4CA3DF8}" dt="2022-06-12T11:47:07.174" v="4370" actId="11529"/>
          <ac:cxnSpMkLst>
            <pc:docMk/>
            <pc:sldMk cId="2751321893" sldId="312"/>
            <ac:cxnSpMk id="9" creationId="{5A967816-2DF0-347D-4264-0A0ED3465FA3}"/>
          </ac:cxnSpMkLst>
        </pc:cxnChg>
        <pc:cxnChg chg="add mod">
          <ac:chgData name="Sarika Bishnoi" userId="a76457c306aed0e8" providerId="LiveId" clId="{49C3D407-4525-450C-95E8-B1FDD4CA3DF8}" dt="2022-06-12T11:47:39.157" v="4374" actId="208"/>
          <ac:cxnSpMkLst>
            <pc:docMk/>
            <pc:sldMk cId="2751321893" sldId="312"/>
            <ac:cxnSpMk id="11" creationId="{BCD928B8-063C-5DF5-9160-84543922F03A}"/>
          </ac:cxnSpMkLst>
        </pc:cxnChg>
        <pc:cxnChg chg="add mod">
          <ac:chgData name="Sarika Bishnoi" userId="a76457c306aed0e8" providerId="LiveId" clId="{49C3D407-4525-450C-95E8-B1FDD4CA3DF8}" dt="2022-06-12T11:48:08.820" v="4379" actId="1076"/>
          <ac:cxnSpMkLst>
            <pc:docMk/>
            <pc:sldMk cId="2751321893" sldId="312"/>
            <ac:cxnSpMk id="12" creationId="{606771D3-9BEE-41FA-5EC8-CA1DFFDEEE98}"/>
          </ac:cxnSpMkLst>
        </pc:cxnChg>
        <pc:cxnChg chg="add mod">
          <ac:chgData name="Sarika Bishnoi" userId="a76457c306aed0e8" providerId="LiveId" clId="{49C3D407-4525-450C-95E8-B1FDD4CA3DF8}" dt="2022-06-12T11:48:24.531" v="4382" actId="14100"/>
          <ac:cxnSpMkLst>
            <pc:docMk/>
            <pc:sldMk cId="2751321893" sldId="312"/>
            <ac:cxnSpMk id="14" creationId="{54778185-60E7-D2B1-78D5-64BD8238C2B0}"/>
          </ac:cxnSpMkLst>
        </pc:cxnChg>
      </pc:sldChg>
      <pc:sldChg chg="addSp delSp modSp new mod modClrScheme chgLayout">
        <pc:chgData name="Sarika Bishnoi" userId="a76457c306aed0e8" providerId="LiveId" clId="{49C3D407-4525-450C-95E8-B1FDD4CA3DF8}" dt="2022-06-12T14:39:56.488" v="5256" actId="1076"/>
        <pc:sldMkLst>
          <pc:docMk/>
          <pc:sldMk cId="2743582838" sldId="313"/>
        </pc:sldMkLst>
        <pc:spChg chg="del">
          <ac:chgData name="Sarika Bishnoi" userId="a76457c306aed0e8" providerId="LiveId" clId="{49C3D407-4525-450C-95E8-B1FDD4CA3DF8}" dt="2022-06-12T14:39:23.233" v="5248" actId="700"/>
          <ac:spMkLst>
            <pc:docMk/>
            <pc:sldMk cId="2743582838" sldId="313"/>
            <ac:spMk id="2" creationId="{F69A558B-B18E-2978-CCBF-216E72F52CB6}"/>
          </ac:spMkLst>
        </pc:spChg>
        <pc:spChg chg="del">
          <ac:chgData name="Sarika Bishnoi" userId="a76457c306aed0e8" providerId="LiveId" clId="{49C3D407-4525-450C-95E8-B1FDD4CA3DF8}" dt="2022-06-12T14:39:23.233" v="5248" actId="700"/>
          <ac:spMkLst>
            <pc:docMk/>
            <pc:sldMk cId="2743582838" sldId="313"/>
            <ac:spMk id="3" creationId="{70673C12-2EEB-D0B9-AAE2-22A223D7C119}"/>
          </ac:spMkLst>
        </pc:spChg>
        <pc:picChg chg="add mod">
          <ac:chgData name="Sarika Bishnoi" userId="a76457c306aed0e8" providerId="LiveId" clId="{49C3D407-4525-450C-95E8-B1FDD4CA3DF8}" dt="2022-06-12T14:39:51.999" v="5255" actId="1076"/>
          <ac:picMkLst>
            <pc:docMk/>
            <pc:sldMk cId="2743582838" sldId="313"/>
            <ac:picMk id="4" creationId="{C7296AED-8E70-CEC8-3F7C-D817A43960C1}"/>
          </ac:picMkLst>
        </pc:picChg>
        <pc:picChg chg="add mod">
          <ac:chgData name="Sarika Bishnoi" userId="a76457c306aed0e8" providerId="LiveId" clId="{49C3D407-4525-450C-95E8-B1FDD4CA3DF8}" dt="2022-06-12T14:39:56.488" v="5256" actId="1076"/>
          <ac:picMkLst>
            <pc:docMk/>
            <pc:sldMk cId="2743582838" sldId="313"/>
            <ac:picMk id="5" creationId="{E0412D11-6B24-F9E1-A2B0-3C8D536BE9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D818F1-DFB4-4B38-9893-241BADFB203C}" type="datetimeFigureOut">
              <a:rPr lang="en-IN" smtClean="0"/>
              <a:t>12-06-2022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4ADFD-EEDB-429D-B5FA-D959BE320585}" type="slidenum">
              <a:rPr lang="en-IN" smtClean="0"/>
              <a:t>‹#›</a:t>
            </a:fld>
            <a:endParaRPr lang="en-IN"/>
          </a:p>
        </p:txBody>
      </p:sp>
    </p:spTree>
    <p:extLst>
      <p:ext uri="{BB962C8B-B14F-4D97-AF65-F5344CB8AC3E}">
        <p14:creationId xmlns:p14="http://schemas.microsoft.com/office/powerpoint/2010/main" val="3917574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40</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6/12/2022</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6/12/2022</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6/12/2022</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0951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6/12/2022</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6/12/2022</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6/12/2022</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6/12/2022</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6/12/2022</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6/12/2022</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6/12/2022</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6/12/2022</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6/12/2022</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dirty="0"/>
              <a:t>INTRODUCTION TO DBMS</a:t>
            </a:r>
            <a:endParaRPr lang="en-US" sz="6000" dirty="0"/>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129975-A94D-66B6-6C34-642C285ABE47}"/>
              </a:ext>
            </a:extLst>
          </p:cNvPr>
          <p:cNvSpPr>
            <a:spLocks noGrp="1"/>
          </p:cNvSpPr>
          <p:nvPr>
            <p:ph type="title"/>
          </p:nvPr>
        </p:nvSpPr>
        <p:spPr>
          <a:xfrm>
            <a:off x="1841377" y="2469133"/>
            <a:ext cx="10515600" cy="1325563"/>
          </a:xfrm>
        </p:spPr>
        <p:txBody>
          <a:bodyPr/>
          <a:lstStyle/>
          <a:p>
            <a:r>
              <a:rPr lang="en-IN" dirty="0"/>
              <a:t>Relational database V/S NoSQL</a:t>
            </a:r>
          </a:p>
        </p:txBody>
      </p:sp>
    </p:spTree>
    <p:extLst>
      <p:ext uri="{BB962C8B-B14F-4D97-AF65-F5344CB8AC3E}">
        <p14:creationId xmlns:p14="http://schemas.microsoft.com/office/powerpoint/2010/main" val="451078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B6E3CD1-EA5B-6BD9-1A91-6268FCD17279}"/>
              </a:ext>
            </a:extLst>
          </p:cNvPr>
          <p:cNvGraphicFramePr>
            <a:graphicFrameLocks noGrp="1"/>
          </p:cNvGraphicFramePr>
          <p:nvPr>
            <p:extLst>
              <p:ext uri="{D42A27DB-BD31-4B8C-83A1-F6EECF244321}">
                <p14:modId xmlns:p14="http://schemas.microsoft.com/office/powerpoint/2010/main" val="2598921236"/>
              </p:ext>
            </p:extLst>
          </p:nvPr>
        </p:nvGraphicFramePr>
        <p:xfrm>
          <a:off x="1078143" y="843379"/>
          <a:ext cx="10178742" cy="5161375"/>
        </p:xfrm>
        <a:graphic>
          <a:graphicData uri="http://schemas.openxmlformats.org/drawingml/2006/table">
            <a:tbl>
              <a:tblPr firstRow="1" bandRow="1">
                <a:tableStyleId>{68D230F3-CF80-4859-8CE7-A43EE81993B5}</a:tableStyleId>
              </a:tblPr>
              <a:tblGrid>
                <a:gridCol w="5089371">
                  <a:extLst>
                    <a:ext uri="{9D8B030D-6E8A-4147-A177-3AD203B41FA5}">
                      <a16:colId xmlns:a16="http://schemas.microsoft.com/office/drawing/2014/main" val="153210990"/>
                    </a:ext>
                  </a:extLst>
                </a:gridCol>
                <a:gridCol w="5089371">
                  <a:extLst>
                    <a:ext uri="{9D8B030D-6E8A-4147-A177-3AD203B41FA5}">
                      <a16:colId xmlns:a16="http://schemas.microsoft.com/office/drawing/2014/main" val="1487346767"/>
                    </a:ext>
                  </a:extLst>
                </a:gridCol>
              </a:tblGrid>
              <a:tr h="655138">
                <a:tc>
                  <a:txBody>
                    <a:bodyPr/>
                    <a:lstStyle/>
                    <a:p>
                      <a:pPr algn="ctr"/>
                      <a:r>
                        <a:rPr lang="en-IN" sz="2000" b="1" i="0" kern="1200" dirty="0">
                          <a:solidFill>
                            <a:schemeClr val="tx1"/>
                          </a:solidFill>
                          <a:effectLst/>
                          <a:latin typeface="+mn-lt"/>
                          <a:ea typeface="+mn-ea"/>
                          <a:cs typeface="+mn-cs"/>
                        </a:rPr>
                        <a:t>RELATIONAL DATABASE</a:t>
                      </a:r>
                    </a:p>
                  </a:txBody>
                  <a:tcPr anchor="ctr"/>
                </a:tc>
                <a:tc>
                  <a:txBody>
                    <a:bodyPr/>
                    <a:lstStyle/>
                    <a:p>
                      <a:pPr algn="ctr"/>
                      <a:r>
                        <a:rPr lang="en-IN" sz="2000" b="1" i="0" kern="1200" dirty="0">
                          <a:solidFill>
                            <a:schemeClr val="tx1"/>
                          </a:solidFill>
                          <a:effectLst/>
                          <a:latin typeface="+mn-lt"/>
                          <a:ea typeface="+mn-ea"/>
                          <a:cs typeface="+mn-cs"/>
                        </a:rPr>
                        <a:t>NoSQL</a:t>
                      </a:r>
                      <a:endParaRPr lang="en-IN" sz="2000" b="1" dirty="0"/>
                    </a:p>
                  </a:txBody>
                  <a:tcPr anchor="ctr"/>
                </a:tc>
                <a:extLst>
                  <a:ext uri="{0D108BD9-81ED-4DB2-BD59-A6C34878D82A}">
                    <a16:rowId xmlns:a16="http://schemas.microsoft.com/office/drawing/2014/main" val="3918604434"/>
                  </a:ext>
                </a:extLst>
              </a:tr>
              <a:tr h="944335">
                <a:tc>
                  <a:txBody>
                    <a:bodyPr/>
                    <a:lstStyle/>
                    <a:p>
                      <a:r>
                        <a:rPr lang="en-US" sz="1800" b="0" i="0" kern="1200" dirty="0">
                          <a:solidFill>
                            <a:schemeClr val="tx1"/>
                          </a:solidFill>
                          <a:effectLst/>
                          <a:latin typeface="+mn-lt"/>
                          <a:ea typeface="+mn-ea"/>
                          <a:cs typeface="+mn-cs"/>
                        </a:rPr>
                        <a:t>It is used to handle data coming in low velocity and handles data in less volume.</a:t>
                      </a:r>
                      <a:endParaRPr lang="en-IN" dirty="0"/>
                    </a:p>
                  </a:txBody>
                  <a:tcPr anchor="ctr"/>
                </a:tc>
                <a:tc>
                  <a:txBody>
                    <a:bodyPr/>
                    <a:lstStyle/>
                    <a:p>
                      <a:pPr algn="l" fontAlgn="base"/>
                      <a:r>
                        <a:rPr lang="en-US" b="0" dirty="0">
                          <a:effectLst/>
                        </a:rPr>
                        <a:t>It is used to handle data coming in high velocity and handles data in high volume.</a:t>
                      </a:r>
                    </a:p>
                  </a:txBody>
                  <a:tcPr anchor="ctr"/>
                </a:tc>
                <a:extLst>
                  <a:ext uri="{0D108BD9-81ED-4DB2-BD59-A6C34878D82A}">
                    <a16:rowId xmlns:a16="http://schemas.microsoft.com/office/drawing/2014/main" val="726492536"/>
                  </a:ext>
                </a:extLst>
              </a:tr>
              <a:tr h="918338">
                <a:tc>
                  <a:txBody>
                    <a:bodyPr/>
                    <a:lstStyle/>
                    <a:p>
                      <a:r>
                        <a:rPr lang="en-IN" sz="1800" b="0" i="0" kern="1200" dirty="0">
                          <a:solidFill>
                            <a:schemeClr val="tx1"/>
                          </a:solidFill>
                          <a:effectLst/>
                          <a:latin typeface="+mn-lt"/>
                          <a:ea typeface="+mn-ea"/>
                          <a:cs typeface="+mn-cs"/>
                        </a:rPr>
                        <a:t>Normalization prevents duplication of data and limits redundancy and anomalies.</a:t>
                      </a:r>
                      <a:endParaRPr lang="en-IN" dirty="0"/>
                    </a:p>
                  </a:txBody>
                  <a:tcPr anchor="ctr"/>
                </a:tc>
                <a:tc>
                  <a:txBody>
                    <a:bodyPr/>
                    <a:lstStyle/>
                    <a:p>
                      <a:pPr algn="l" fontAlgn="base"/>
                      <a:r>
                        <a:rPr lang="en-US" b="0" dirty="0">
                          <a:effectLst/>
                        </a:rPr>
                        <a:t>Same data is stored at multiple places.</a:t>
                      </a:r>
                    </a:p>
                  </a:txBody>
                  <a:tcPr anchor="ctr"/>
                </a:tc>
                <a:extLst>
                  <a:ext uri="{0D108BD9-81ED-4DB2-BD59-A6C34878D82A}">
                    <a16:rowId xmlns:a16="http://schemas.microsoft.com/office/drawing/2014/main" val="1163770290"/>
                  </a:ext>
                </a:extLst>
              </a:tr>
              <a:tr h="678150">
                <a:tc>
                  <a:txBody>
                    <a:bodyPr/>
                    <a:lstStyle/>
                    <a:p>
                      <a:r>
                        <a:rPr lang="en-IN" dirty="0"/>
                        <a:t>Comparatively easier to access data.</a:t>
                      </a:r>
                    </a:p>
                  </a:txBody>
                  <a:tcPr anchor="ctr"/>
                </a:tc>
                <a:tc>
                  <a:txBody>
                    <a:bodyPr/>
                    <a:lstStyle/>
                    <a:p>
                      <a:pPr algn="l" fontAlgn="base"/>
                      <a:r>
                        <a:rPr lang="en-US" b="0" dirty="0">
                          <a:effectLst/>
                        </a:rPr>
                        <a:t>Comparatively lesser ease of access.</a:t>
                      </a:r>
                    </a:p>
                  </a:txBody>
                  <a:tcPr anchor="ctr"/>
                </a:tc>
                <a:extLst>
                  <a:ext uri="{0D108BD9-81ED-4DB2-BD59-A6C34878D82A}">
                    <a16:rowId xmlns:a16="http://schemas.microsoft.com/office/drawing/2014/main" val="3231676543"/>
                  </a:ext>
                </a:extLst>
              </a:tr>
              <a:tr h="655138">
                <a:tc>
                  <a:txBody>
                    <a:bodyPr/>
                    <a:lstStyle/>
                    <a:p>
                      <a:pPr algn="l" fontAlgn="base"/>
                      <a:r>
                        <a:rPr lang="en-IN" b="0" dirty="0">
                          <a:effectLst/>
                        </a:rPr>
                        <a:t>Deployed in vertical fashion.</a:t>
                      </a:r>
                    </a:p>
                  </a:txBody>
                  <a:tcPr anchor="ctr"/>
                </a:tc>
                <a:tc>
                  <a:txBody>
                    <a:bodyPr/>
                    <a:lstStyle/>
                    <a:p>
                      <a:pPr algn="l" fontAlgn="base"/>
                      <a:r>
                        <a:rPr lang="en-IN" b="0" dirty="0">
                          <a:effectLst/>
                        </a:rPr>
                        <a:t>Deployed in Horizontal fashion.</a:t>
                      </a:r>
                    </a:p>
                  </a:txBody>
                  <a:tcPr anchor="ctr"/>
                </a:tc>
                <a:extLst>
                  <a:ext uri="{0D108BD9-81ED-4DB2-BD59-A6C34878D82A}">
                    <a16:rowId xmlns:a16="http://schemas.microsoft.com/office/drawing/2014/main" val="227251198"/>
                  </a:ext>
                </a:extLst>
              </a:tr>
              <a:tr h="655138">
                <a:tc>
                  <a:txBody>
                    <a:bodyPr/>
                    <a:lstStyle/>
                    <a:p>
                      <a:pPr algn="l" fontAlgn="base"/>
                      <a:r>
                        <a:rPr lang="en-US" b="0" dirty="0">
                          <a:effectLst/>
                        </a:rPr>
                        <a:t>Data arrives from one or few locations.</a:t>
                      </a:r>
                    </a:p>
                  </a:txBody>
                  <a:tcPr anchor="ctr"/>
                </a:tc>
                <a:tc>
                  <a:txBody>
                    <a:bodyPr/>
                    <a:lstStyle/>
                    <a:p>
                      <a:pPr algn="l" fontAlgn="base"/>
                      <a:r>
                        <a:rPr lang="en-US" b="0" dirty="0">
                          <a:effectLst/>
                        </a:rPr>
                        <a:t>Data arrives from many locations.</a:t>
                      </a:r>
                    </a:p>
                  </a:txBody>
                  <a:tcPr anchor="ctr"/>
                </a:tc>
                <a:extLst>
                  <a:ext uri="{0D108BD9-81ED-4DB2-BD59-A6C34878D82A}">
                    <a16:rowId xmlns:a16="http://schemas.microsoft.com/office/drawing/2014/main" val="3105441481"/>
                  </a:ext>
                </a:extLst>
              </a:tr>
              <a:tr h="655138">
                <a:tc>
                  <a:txBody>
                    <a:bodyPr/>
                    <a:lstStyle/>
                    <a:p>
                      <a:pPr algn="l" fontAlgn="base"/>
                      <a:r>
                        <a:rPr lang="en-US" b="0" dirty="0">
                          <a:effectLst/>
                        </a:rPr>
                        <a:t>It has single point of failure.</a:t>
                      </a:r>
                    </a:p>
                  </a:txBody>
                  <a:tcPr anchor="ctr"/>
                </a:tc>
                <a:tc>
                  <a:txBody>
                    <a:bodyPr/>
                    <a:lstStyle/>
                    <a:p>
                      <a:pPr algn="l" fontAlgn="base"/>
                      <a:r>
                        <a:rPr lang="en-US" b="0" dirty="0">
                          <a:effectLst/>
                        </a:rPr>
                        <a:t>No single point of failure.</a:t>
                      </a:r>
                    </a:p>
                  </a:txBody>
                  <a:tcPr anchor="ctr"/>
                </a:tc>
                <a:extLst>
                  <a:ext uri="{0D108BD9-81ED-4DB2-BD59-A6C34878D82A}">
                    <a16:rowId xmlns:a16="http://schemas.microsoft.com/office/drawing/2014/main" val="1205200306"/>
                  </a:ext>
                </a:extLst>
              </a:tr>
            </a:tbl>
          </a:graphicData>
        </a:graphic>
      </p:graphicFrame>
    </p:spTree>
    <p:extLst>
      <p:ext uri="{BB962C8B-B14F-4D97-AF65-F5344CB8AC3E}">
        <p14:creationId xmlns:p14="http://schemas.microsoft.com/office/powerpoint/2010/main" val="349733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9874-054E-C298-ED75-E546963C995C}"/>
              </a:ext>
            </a:extLst>
          </p:cNvPr>
          <p:cNvSpPr>
            <a:spLocks noGrp="1"/>
          </p:cNvSpPr>
          <p:nvPr>
            <p:ph type="title"/>
          </p:nvPr>
        </p:nvSpPr>
        <p:spPr/>
        <p:txBody>
          <a:bodyPr/>
          <a:lstStyle/>
          <a:p>
            <a:r>
              <a:rPr lang="en-US" dirty="0"/>
              <a:t>KEYS</a:t>
            </a:r>
            <a:endParaRPr lang="en-IN" dirty="0"/>
          </a:p>
        </p:txBody>
      </p:sp>
      <p:sp>
        <p:nvSpPr>
          <p:cNvPr id="3" name="Content Placeholder 2">
            <a:extLst>
              <a:ext uri="{FF2B5EF4-FFF2-40B4-BE49-F238E27FC236}">
                <a16:creationId xmlns:a16="http://schemas.microsoft.com/office/drawing/2014/main" id="{347F67E6-2FE9-9E34-D3BA-0B4973746475}"/>
              </a:ext>
            </a:extLst>
          </p:cNvPr>
          <p:cNvSpPr>
            <a:spLocks noGrp="1"/>
          </p:cNvSpPr>
          <p:nvPr>
            <p:ph idx="1"/>
          </p:nvPr>
        </p:nvSpPr>
        <p:spPr>
          <a:xfrm>
            <a:off x="838200" y="1690688"/>
            <a:ext cx="10515600" cy="4351338"/>
          </a:xfrm>
        </p:spPr>
        <p:txBody>
          <a:bodyPr>
            <a:normAutofit/>
          </a:bodyPr>
          <a:lstStyle/>
          <a:p>
            <a:r>
              <a:rPr lang="en-US" dirty="0"/>
              <a:t>K is a set of one or more attributes(non-empty).</a:t>
            </a:r>
          </a:p>
          <a:p>
            <a:pPr marL="0" indent="0">
              <a:buNone/>
            </a:pPr>
            <a:endParaRPr lang="en-US" dirty="0"/>
          </a:p>
          <a:p>
            <a:r>
              <a:rPr lang="en-US" dirty="0"/>
              <a:t>K is a </a:t>
            </a:r>
            <a:r>
              <a:rPr lang="en-US" dirty="0" err="1"/>
              <a:t>Superkey</a:t>
            </a:r>
            <a:r>
              <a:rPr lang="en-US" dirty="0"/>
              <a:t> if it can uniquely identify each and every row of the table. For ex. {ID}, {ID, name} can act as a </a:t>
            </a:r>
            <a:r>
              <a:rPr lang="en-US" dirty="0" err="1"/>
              <a:t>superkey</a:t>
            </a:r>
            <a:r>
              <a:rPr lang="en-US" dirty="0"/>
              <a:t> for instructors.</a:t>
            </a:r>
          </a:p>
          <a:p>
            <a:pPr marL="0" indent="0">
              <a:buNone/>
            </a:pPr>
            <a:endParaRPr lang="en-US" dirty="0"/>
          </a:p>
          <a:p>
            <a:r>
              <a:rPr lang="en-US" dirty="0"/>
              <a:t>Now, we say a super key K is a candidate key, if K is minimal</a:t>
            </a:r>
          </a:p>
          <a:p>
            <a:pPr marL="0" indent="0">
              <a:buNone/>
            </a:pPr>
            <a:endParaRPr lang="en-US" dirty="0"/>
          </a:p>
          <a:p>
            <a:r>
              <a:rPr lang="en-US" dirty="0"/>
              <a:t>There could be multiple candidate key in a relation, if there are multiple candidates key then we select one to be the primary key. </a:t>
            </a:r>
            <a:endParaRPr lang="en-IN" dirty="0"/>
          </a:p>
        </p:txBody>
      </p:sp>
    </p:spTree>
    <p:extLst>
      <p:ext uri="{BB962C8B-B14F-4D97-AF65-F5344CB8AC3E}">
        <p14:creationId xmlns:p14="http://schemas.microsoft.com/office/powerpoint/2010/main" val="374080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0BE9C-17AC-1210-10C1-73E798DFBEA7}"/>
              </a:ext>
            </a:extLst>
          </p:cNvPr>
          <p:cNvPicPr>
            <a:picLocks noChangeAspect="1"/>
          </p:cNvPicPr>
          <p:nvPr/>
        </p:nvPicPr>
        <p:blipFill>
          <a:blip r:embed="rId2"/>
          <a:stretch>
            <a:fillRect/>
          </a:stretch>
        </p:blipFill>
        <p:spPr>
          <a:xfrm>
            <a:off x="2004836" y="1190348"/>
            <a:ext cx="8182328" cy="4961878"/>
          </a:xfrm>
          <a:prstGeom prst="rect">
            <a:avLst/>
          </a:prstGeom>
        </p:spPr>
      </p:pic>
      <p:sp>
        <p:nvSpPr>
          <p:cNvPr id="6" name="TextBox 5">
            <a:extLst>
              <a:ext uri="{FF2B5EF4-FFF2-40B4-BE49-F238E27FC236}">
                <a16:creationId xmlns:a16="http://schemas.microsoft.com/office/drawing/2014/main" id="{DF2F7129-02F3-948D-7F86-643987A25FBC}"/>
              </a:ext>
            </a:extLst>
          </p:cNvPr>
          <p:cNvSpPr txBox="1"/>
          <p:nvPr/>
        </p:nvSpPr>
        <p:spPr>
          <a:xfrm>
            <a:off x="3938726" y="705774"/>
            <a:ext cx="4314547" cy="369332"/>
          </a:xfrm>
          <a:prstGeom prst="rect">
            <a:avLst/>
          </a:prstGeom>
          <a:noFill/>
        </p:spPr>
        <p:txBody>
          <a:bodyPr wrap="square" rtlCol="0">
            <a:spAutoFit/>
          </a:bodyPr>
          <a:lstStyle/>
          <a:p>
            <a:pPr algn="ctr"/>
            <a:r>
              <a:rPr lang="en-US" dirty="0"/>
              <a:t>INSTRUCTORS</a:t>
            </a:r>
            <a:endParaRPr lang="en-IN" dirty="0"/>
          </a:p>
        </p:txBody>
      </p:sp>
    </p:spTree>
    <p:extLst>
      <p:ext uri="{BB962C8B-B14F-4D97-AF65-F5344CB8AC3E}">
        <p14:creationId xmlns:p14="http://schemas.microsoft.com/office/powerpoint/2010/main" val="206844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8B7924A-2240-0520-3301-6BB8A51A5131}"/>
              </a:ext>
            </a:extLst>
          </p:cNvPr>
          <p:cNvGraphicFramePr>
            <a:graphicFrameLocks noGrp="1"/>
          </p:cNvGraphicFramePr>
          <p:nvPr>
            <p:extLst>
              <p:ext uri="{D42A27DB-BD31-4B8C-83A1-F6EECF244321}">
                <p14:modId xmlns:p14="http://schemas.microsoft.com/office/powerpoint/2010/main" val="3842072203"/>
              </p:ext>
            </p:extLst>
          </p:nvPr>
        </p:nvGraphicFramePr>
        <p:xfrm>
          <a:off x="638493" y="3942260"/>
          <a:ext cx="10915014" cy="2324142"/>
        </p:xfrm>
        <a:graphic>
          <a:graphicData uri="http://schemas.openxmlformats.org/drawingml/2006/table">
            <a:tbl>
              <a:tblPr firstRow="1" bandRow="1">
                <a:tableStyleId>{68D230F3-CF80-4859-8CE7-A43EE81993B5}</a:tableStyleId>
              </a:tblPr>
              <a:tblGrid>
                <a:gridCol w="1281430">
                  <a:extLst>
                    <a:ext uri="{9D8B030D-6E8A-4147-A177-3AD203B41FA5}">
                      <a16:colId xmlns:a16="http://schemas.microsoft.com/office/drawing/2014/main" val="1773845070"/>
                    </a:ext>
                  </a:extLst>
                </a:gridCol>
                <a:gridCol w="1615736">
                  <a:extLst>
                    <a:ext uri="{9D8B030D-6E8A-4147-A177-3AD203B41FA5}">
                      <a16:colId xmlns:a16="http://schemas.microsoft.com/office/drawing/2014/main" val="3941991416"/>
                    </a:ext>
                  </a:extLst>
                </a:gridCol>
                <a:gridCol w="1376039">
                  <a:extLst>
                    <a:ext uri="{9D8B030D-6E8A-4147-A177-3AD203B41FA5}">
                      <a16:colId xmlns:a16="http://schemas.microsoft.com/office/drawing/2014/main" val="1722611845"/>
                    </a:ext>
                  </a:extLst>
                </a:gridCol>
                <a:gridCol w="1462405">
                  <a:extLst>
                    <a:ext uri="{9D8B030D-6E8A-4147-A177-3AD203B41FA5}">
                      <a16:colId xmlns:a16="http://schemas.microsoft.com/office/drawing/2014/main" val="4013968723"/>
                    </a:ext>
                  </a:extLst>
                </a:gridCol>
                <a:gridCol w="1535836">
                  <a:extLst>
                    <a:ext uri="{9D8B030D-6E8A-4147-A177-3AD203B41FA5}">
                      <a16:colId xmlns:a16="http://schemas.microsoft.com/office/drawing/2014/main" val="337040714"/>
                    </a:ext>
                  </a:extLst>
                </a:gridCol>
                <a:gridCol w="1740024">
                  <a:extLst>
                    <a:ext uri="{9D8B030D-6E8A-4147-A177-3AD203B41FA5}">
                      <a16:colId xmlns:a16="http://schemas.microsoft.com/office/drawing/2014/main" val="3569941075"/>
                    </a:ext>
                  </a:extLst>
                </a:gridCol>
                <a:gridCol w="1903544">
                  <a:extLst>
                    <a:ext uri="{9D8B030D-6E8A-4147-A177-3AD203B41FA5}">
                      <a16:colId xmlns:a16="http://schemas.microsoft.com/office/drawing/2014/main" val="1849695762"/>
                    </a:ext>
                  </a:extLst>
                </a:gridCol>
              </a:tblGrid>
              <a:tr h="469942">
                <a:tc>
                  <a:txBody>
                    <a:bodyPr/>
                    <a:lstStyle/>
                    <a:p>
                      <a:pPr algn="ctr"/>
                      <a:r>
                        <a:rPr lang="en-US" dirty="0"/>
                        <a:t>Roll#</a:t>
                      </a:r>
                      <a:endParaRPr lang="en-IN" dirty="0"/>
                    </a:p>
                  </a:txBody>
                  <a:tcPr/>
                </a:tc>
                <a:tc>
                  <a:txBody>
                    <a:bodyPr/>
                    <a:lstStyle/>
                    <a:p>
                      <a:pPr algn="ctr"/>
                      <a:r>
                        <a:rPr lang="en-US" dirty="0"/>
                        <a:t>First Name </a:t>
                      </a:r>
                      <a:endParaRPr lang="en-IN" dirty="0"/>
                    </a:p>
                  </a:txBody>
                  <a:tcPr/>
                </a:tc>
                <a:tc>
                  <a:txBody>
                    <a:bodyPr/>
                    <a:lstStyle/>
                    <a:p>
                      <a:pPr algn="ctr"/>
                      <a:r>
                        <a:rPr lang="en-US" dirty="0"/>
                        <a:t>Last Name </a:t>
                      </a:r>
                      <a:endParaRPr lang="en-IN" dirty="0"/>
                    </a:p>
                  </a:txBody>
                  <a:tcPr/>
                </a:tc>
                <a:tc>
                  <a:txBody>
                    <a:bodyPr/>
                    <a:lstStyle/>
                    <a:p>
                      <a:pPr algn="ctr"/>
                      <a:r>
                        <a:rPr lang="en-US" dirty="0" err="1"/>
                        <a:t>DoB</a:t>
                      </a:r>
                      <a:endParaRPr lang="en-IN" dirty="0"/>
                    </a:p>
                  </a:txBody>
                  <a:tcPr/>
                </a:tc>
                <a:tc>
                  <a:txBody>
                    <a:bodyPr/>
                    <a:lstStyle/>
                    <a:p>
                      <a:pPr algn="ctr"/>
                      <a:r>
                        <a:rPr lang="en-US" dirty="0"/>
                        <a:t>Passport #</a:t>
                      </a:r>
                      <a:endParaRPr lang="en-IN" dirty="0"/>
                    </a:p>
                  </a:txBody>
                  <a:tcPr/>
                </a:tc>
                <a:tc>
                  <a:txBody>
                    <a:bodyPr/>
                    <a:lstStyle/>
                    <a:p>
                      <a:pPr algn="ctr"/>
                      <a:r>
                        <a:rPr lang="en-US" dirty="0"/>
                        <a:t>Aadhaar  #</a:t>
                      </a:r>
                      <a:endParaRPr lang="en-IN" dirty="0"/>
                    </a:p>
                  </a:txBody>
                  <a:tcPr/>
                </a:tc>
                <a:tc>
                  <a:txBody>
                    <a:bodyPr/>
                    <a:lstStyle/>
                    <a:p>
                      <a:pPr algn="ctr"/>
                      <a:r>
                        <a:rPr lang="en-US" dirty="0"/>
                        <a:t>Department</a:t>
                      </a:r>
                      <a:endParaRPr lang="en-IN" dirty="0"/>
                    </a:p>
                  </a:txBody>
                  <a:tcPr/>
                </a:tc>
                <a:extLst>
                  <a:ext uri="{0D108BD9-81ED-4DB2-BD59-A6C34878D82A}">
                    <a16:rowId xmlns:a16="http://schemas.microsoft.com/office/drawing/2014/main" val="590070437"/>
                  </a:ext>
                </a:extLst>
              </a:tr>
              <a:tr h="370840">
                <a:tc>
                  <a:txBody>
                    <a:bodyPr/>
                    <a:lstStyle/>
                    <a:p>
                      <a:r>
                        <a:rPr lang="en-IN" dirty="0"/>
                        <a:t>15CS10026</a:t>
                      </a:r>
                    </a:p>
                  </a:txBody>
                  <a:tcPr/>
                </a:tc>
                <a:tc>
                  <a:txBody>
                    <a:bodyPr/>
                    <a:lstStyle/>
                    <a:p>
                      <a:r>
                        <a:rPr lang="en-IN" dirty="0"/>
                        <a:t>Lalit</a:t>
                      </a:r>
                    </a:p>
                  </a:txBody>
                  <a:tcPr/>
                </a:tc>
                <a:tc>
                  <a:txBody>
                    <a:bodyPr/>
                    <a:lstStyle/>
                    <a:p>
                      <a:r>
                        <a:rPr lang="en-IN" dirty="0"/>
                        <a:t>Dubey</a:t>
                      </a:r>
                    </a:p>
                  </a:txBody>
                  <a:tcPr/>
                </a:tc>
                <a:tc>
                  <a:txBody>
                    <a:bodyPr/>
                    <a:lstStyle/>
                    <a:p>
                      <a:r>
                        <a:rPr lang="en-IN" dirty="0"/>
                        <a:t>27-Mar-1997</a:t>
                      </a:r>
                    </a:p>
                  </a:txBody>
                  <a:tcPr/>
                </a:tc>
                <a:tc>
                  <a:txBody>
                    <a:bodyPr/>
                    <a:lstStyle/>
                    <a:p>
                      <a:r>
                        <a:rPr lang="en-IN" dirty="0"/>
                        <a:t>L4032464 </a:t>
                      </a:r>
                    </a:p>
                  </a:txBody>
                  <a:tcPr/>
                </a:tc>
                <a:tc>
                  <a:txBody>
                    <a:bodyPr/>
                    <a:lstStyle/>
                    <a:p>
                      <a:r>
                        <a:rPr lang="en-IN" dirty="0"/>
                        <a:t>1728-6174-9239</a:t>
                      </a:r>
                    </a:p>
                  </a:txBody>
                  <a:tcPr/>
                </a:tc>
                <a:tc>
                  <a:txBody>
                    <a:bodyPr/>
                    <a:lstStyle/>
                    <a:p>
                      <a:r>
                        <a:rPr lang="nl-NL" dirty="0"/>
                        <a:t>Computer</a:t>
                      </a:r>
                      <a:endParaRPr lang="en-IN" dirty="0"/>
                    </a:p>
                  </a:txBody>
                  <a:tcPr/>
                </a:tc>
                <a:extLst>
                  <a:ext uri="{0D108BD9-81ED-4DB2-BD59-A6C34878D82A}">
                    <a16:rowId xmlns:a16="http://schemas.microsoft.com/office/drawing/2014/main" val="2143036351"/>
                  </a:ext>
                </a:extLst>
              </a:tr>
              <a:tr h="370840">
                <a:tc>
                  <a:txBody>
                    <a:bodyPr/>
                    <a:lstStyle/>
                    <a:p>
                      <a:r>
                        <a:rPr lang="en-IN" dirty="0"/>
                        <a:t>16EE30029</a:t>
                      </a:r>
                    </a:p>
                  </a:txBody>
                  <a:tcPr/>
                </a:tc>
                <a:tc>
                  <a:txBody>
                    <a:bodyPr/>
                    <a:lstStyle/>
                    <a:p>
                      <a:r>
                        <a:rPr lang="en-IN" dirty="0" err="1"/>
                        <a:t>Jatin</a:t>
                      </a:r>
                      <a:endParaRPr lang="en-IN" dirty="0"/>
                    </a:p>
                  </a:txBody>
                  <a:tcPr/>
                </a:tc>
                <a:tc>
                  <a:txBody>
                    <a:bodyPr/>
                    <a:lstStyle/>
                    <a:p>
                      <a:r>
                        <a:rPr lang="en-IN" dirty="0"/>
                        <a:t>Chopra</a:t>
                      </a:r>
                    </a:p>
                  </a:txBody>
                  <a:tcPr/>
                </a:tc>
                <a:tc>
                  <a:txBody>
                    <a:bodyPr/>
                    <a:lstStyle/>
                    <a:p>
                      <a:r>
                        <a:rPr lang="en-IN" dirty="0"/>
                        <a:t>17-Nov-1996</a:t>
                      </a:r>
                    </a:p>
                  </a:txBody>
                  <a:tcPr/>
                </a:tc>
                <a:tc>
                  <a:txBody>
                    <a:bodyPr/>
                    <a:lstStyle/>
                    <a:p>
                      <a:r>
                        <a:rPr lang="en-IN" dirty="0"/>
                        <a:t>null </a:t>
                      </a:r>
                    </a:p>
                  </a:txBody>
                  <a:tcPr/>
                </a:tc>
                <a:tc>
                  <a:txBody>
                    <a:bodyPr/>
                    <a:lstStyle/>
                    <a:p>
                      <a:r>
                        <a:rPr lang="en-IN" dirty="0"/>
                        <a:t>3917-1836-3816 </a:t>
                      </a:r>
                    </a:p>
                  </a:txBody>
                  <a:tcPr/>
                </a:tc>
                <a:tc>
                  <a:txBody>
                    <a:bodyPr/>
                    <a:lstStyle/>
                    <a:p>
                      <a:r>
                        <a:rPr lang="en-IN" dirty="0"/>
                        <a:t>Electrical</a:t>
                      </a:r>
                    </a:p>
                  </a:txBody>
                  <a:tcPr/>
                </a:tc>
                <a:extLst>
                  <a:ext uri="{0D108BD9-81ED-4DB2-BD59-A6C34878D82A}">
                    <a16:rowId xmlns:a16="http://schemas.microsoft.com/office/drawing/2014/main" val="681294563"/>
                  </a:ext>
                </a:extLst>
              </a:tr>
              <a:tr h="370840">
                <a:tc>
                  <a:txBody>
                    <a:bodyPr/>
                    <a:lstStyle/>
                    <a:p>
                      <a:r>
                        <a:rPr lang="en-IN" dirty="0"/>
                        <a:t>15EC10016</a:t>
                      </a:r>
                    </a:p>
                  </a:txBody>
                  <a:tcPr/>
                </a:tc>
                <a:tc>
                  <a:txBody>
                    <a:bodyPr/>
                    <a:lstStyle/>
                    <a:p>
                      <a:r>
                        <a:rPr lang="en-IN" dirty="0"/>
                        <a:t>Smriti</a:t>
                      </a:r>
                    </a:p>
                  </a:txBody>
                  <a:tcPr/>
                </a:tc>
                <a:tc>
                  <a:txBody>
                    <a:bodyPr/>
                    <a:lstStyle/>
                    <a:p>
                      <a:r>
                        <a:rPr lang="en-IN" dirty="0" err="1"/>
                        <a:t>Mongra</a:t>
                      </a:r>
                      <a:endParaRPr lang="en-IN" dirty="0"/>
                    </a:p>
                  </a:txBody>
                  <a:tcPr/>
                </a:tc>
                <a:tc>
                  <a:txBody>
                    <a:bodyPr/>
                    <a:lstStyle/>
                    <a:p>
                      <a:r>
                        <a:rPr lang="en-IN" dirty="0"/>
                        <a:t>23-Dec-1996 </a:t>
                      </a:r>
                    </a:p>
                  </a:txBody>
                  <a:tcPr/>
                </a:tc>
                <a:tc>
                  <a:txBody>
                    <a:bodyPr/>
                    <a:lstStyle/>
                    <a:p>
                      <a:r>
                        <a:rPr lang="en-IN" dirty="0"/>
                        <a:t>G5432849 </a:t>
                      </a:r>
                    </a:p>
                  </a:txBody>
                  <a:tcPr/>
                </a:tc>
                <a:tc>
                  <a:txBody>
                    <a:bodyPr/>
                    <a:lstStyle/>
                    <a:p>
                      <a:r>
                        <a:rPr lang="en-IN" dirty="0"/>
                        <a:t>2045-9271-0914 </a:t>
                      </a:r>
                    </a:p>
                  </a:txBody>
                  <a:tcPr/>
                </a:tc>
                <a:tc>
                  <a:txBody>
                    <a:bodyPr/>
                    <a:lstStyle/>
                    <a:p>
                      <a:r>
                        <a:rPr lang="en-IN" dirty="0"/>
                        <a:t>Electronics</a:t>
                      </a:r>
                    </a:p>
                  </a:txBody>
                  <a:tcPr/>
                </a:tc>
                <a:extLst>
                  <a:ext uri="{0D108BD9-81ED-4DB2-BD59-A6C34878D82A}">
                    <a16:rowId xmlns:a16="http://schemas.microsoft.com/office/drawing/2014/main" val="3722464441"/>
                  </a:ext>
                </a:extLst>
              </a:tr>
              <a:tr h="370840">
                <a:tc>
                  <a:txBody>
                    <a:bodyPr/>
                    <a:lstStyle/>
                    <a:p>
                      <a:r>
                        <a:rPr lang="en-IN" dirty="0"/>
                        <a:t>16CE10038</a:t>
                      </a:r>
                    </a:p>
                  </a:txBody>
                  <a:tcPr/>
                </a:tc>
                <a:tc>
                  <a:txBody>
                    <a:bodyPr/>
                    <a:lstStyle/>
                    <a:p>
                      <a:r>
                        <a:rPr lang="it-IT" dirty="0"/>
                        <a:t>Dipti</a:t>
                      </a:r>
                      <a:endParaRPr lang="en-IN" dirty="0"/>
                    </a:p>
                  </a:txBody>
                  <a:tcPr/>
                </a:tc>
                <a:tc>
                  <a:txBody>
                    <a:bodyPr/>
                    <a:lstStyle/>
                    <a:p>
                      <a:r>
                        <a:rPr lang="it-IT" dirty="0"/>
                        <a:t>Dutta</a:t>
                      </a:r>
                      <a:endParaRPr lang="en-IN" dirty="0"/>
                    </a:p>
                  </a:txBody>
                  <a:tcPr/>
                </a:tc>
                <a:tc>
                  <a:txBody>
                    <a:bodyPr/>
                    <a:lstStyle/>
                    <a:p>
                      <a:r>
                        <a:rPr lang="it-IT" dirty="0"/>
                        <a:t>02-Feb-1997</a:t>
                      </a:r>
                      <a:endParaRPr lang="en-IN" dirty="0"/>
                    </a:p>
                  </a:txBody>
                  <a:tcPr/>
                </a:tc>
                <a:tc>
                  <a:txBody>
                    <a:bodyPr/>
                    <a:lstStyle/>
                    <a:p>
                      <a:r>
                        <a:rPr lang="it-IT" dirty="0"/>
                        <a:t>null</a:t>
                      </a:r>
                      <a:endParaRPr lang="en-IN" dirty="0"/>
                    </a:p>
                  </a:txBody>
                  <a:tcPr/>
                </a:tc>
                <a:tc>
                  <a:txBody>
                    <a:bodyPr/>
                    <a:lstStyle/>
                    <a:p>
                      <a:r>
                        <a:rPr lang="it-IT" dirty="0"/>
                        <a:t>5719-1948-2918</a:t>
                      </a:r>
                      <a:endParaRPr lang="en-IN" dirty="0"/>
                    </a:p>
                  </a:txBody>
                  <a:tcPr/>
                </a:tc>
                <a:tc>
                  <a:txBody>
                    <a:bodyPr/>
                    <a:lstStyle/>
                    <a:p>
                      <a:r>
                        <a:rPr lang="it-IT" dirty="0"/>
                        <a:t>Civil</a:t>
                      </a:r>
                      <a:endParaRPr lang="en-IN" dirty="0"/>
                    </a:p>
                  </a:txBody>
                  <a:tcPr/>
                </a:tc>
                <a:extLst>
                  <a:ext uri="{0D108BD9-81ED-4DB2-BD59-A6C34878D82A}">
                    <a16:rowId xmlns:a16="http://schemas.microsoft.com/office/drawing/2014/main" val="1308307201"/>
                  </a:ext>
                </a:extLst>
              </a:tr>
              <a:tr h="370840">
                <a:tc>
                  <a:txBody>
                    <a:bodyPr/>
                    <a:lstStyle/>
                    <a:p>
                      <a:r>
                        <a:rPr lang="en-IN" dirty="0"/>
                        <a:t>15CS30021</a:t>
                      </a:r>
                    </a:p>
                  </a:txBody>
                  <a:tcPr/>
                </a:tc>
                <a:tc>
                  <a:txBody>
                    <a:bodyPr/>
                    <a:lstStyle/>
                    <a:p>
                      <a:r>
                        <a:rPr lang="nl-NL" dirty="0"/>
                        <a:t>Ramdin</a:t>
                      </a:r>
                      <a:endParaRPr lang="en-IN" dirty="0"/>
                    </a:p>
                  </a:txBody>
                  <a:tcPr/>
                </a:tc>
                <a:tc>
                  <a:txBody>
                    <a:bodyPr/>
                    <a:lstStyle/>
                    <a:p>
                      <a:r>
                        <a:rPr lang="nl-NL" dirty="0"/>
                        <a:t>Minz</a:t>
                      </a:r>
                      <a:endParaRPr lang="en-IN" dirty="0"/>
                    </a:p>
                  </a:txBody>
                  <a:tcPr/>
                </a:tc>
                <a:tc>
                  <a:txBody>
                    <a:bodyPr/>
                    <a:lstStyle/>
                    <a:p>
                      <a:r>
                        <a:rPr lang="nl-NL" dirty="0"/>
                        <a:t>10-Jan-1997</a:t>
                      </a:r>
                      <a:endParaRPr lang="en-IN" dirty="0"/>
                    </a:p>
                  </a:txBody>
                  <a:tcPr/>
                </a:tc>
                <a:tc>
                  <a:txBody>
                    <a:bodyPr/>
                    <a:lstStyle/>
                    <a:p>
                      <a:r>
                        <a:rPr lang="nl-NL" dirty="0"/>
                        <a:t>X8811623</a:t>
                      </a:r>
                      <a:endParaRPr lang="en-IN" dirty="0"/>
                    </a:p>
                  </a:txBody>
                  <a:tcPr/>
                </a:tc>
                <a:tc>
                  <a:txBody>
                    <a:bodyPr/>
                    <a:lstStyle/>
                    <a:p>
                      <a:r>
                        <a:rPr lang="nl-NL" dirty="0"/>
                        <a:t>4928-4927-5924 </a:t>
                      </a:r>
                      <a:endParaRPr lang="en-IN" dirty="0"/>
                    </a:p>
                  </a:txBody>
                  <a:tcPr/>
                </a:tc>
                <a:tc>
                  <a:txBody>
                    <a:bodyPr/>
                    <a:lstStyle/>
                    <a:p>
                      <a:r>
                        <a:rPr lang="nl-NL" dirty="0"/>
                        <a:t>Computer</a:t>
                      </a:r>
                      <a:endParaRPr lang="en-IN" dirty="0"/>
                    </a:p>
                  </a:txBody>
                  <a:tcPr/>
                </a:tc>
                <a:extLst>
                  <a:ext uri="{0D108BD9-81ED-4DB2-BD59-A6C34878D82A}">
                    <a16:rowId xmlns:a16="http://schemas.microsoft.com/office/drawing/2014/main" val="352249135"/>
                  </a:ext>
                </a:extLst>
              </a:tr>
            </a:tbl>
          </a:graphicData>
        </a:graphic>
      </p:graphicFrame>
      <p:sp>
        <p:nvSpPr>
          <p:cNvPr id="7" name="TextBox 6">
            <a:extLst>
              <a:ext uri="{FF2B5EF4-FFF2-40B4-BE49-F238E27FC236}">
                <a16:creationId xmlns:a16="http://schemas.microsoft.com/office/drawing/2014/main" id="{48A767CB-0D23-9C12-A43B-C4F5568B43E0}"/>
              </a:ext>
            </a:extLst>
          </p:cNvPr>
          <p:cNvSpPr txBox="1"/>
          <p:nvPr/>
        </p:nvSpPr>
        <p:spPr>
          <a:xfrm>
            <a:off x="638493" y="382012"/>
            <a:ext cx="10582183"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Super Key: Roll #, {Roll #, </a:t>
            </a:r>
            <a:r>
              <a:rPr lang="en-US" sz="2400" dirty="0" err="1"/>
              <a:t>DoB</a:t>
            </a:r>
            <a:r>
              <a:rPr lang="en-US" sz="2400" dirty="0"/>
              <a:t>} </a:t>
            </a:r>
          </a:p>
          <a:p>
            <a:pPr marL="342900" indent="-342900">
              <a:buFont typeface="Arial" panose="020B0604020202020204" pitchFamily="34" charset="0"/>
              <a:buChar char="•"/>
            </a:pPr>
            <a:r>
              <a:rPr lang="en-US" sz="2400" dirty="0"/>
              <a:t>Candidate Keys: Roll #, {First Name, Last Name}, Aadhaar #</a:t>
            </a:r>
          </a:p>
          <a:p>
            <a:pPr marL="342900" indent="-342900">
              <a:buFont typeface="Arial" panose="020B0604020202020204" pitchFamily="34" charset="0"/>
              <a:buChar char="•"/>
            </a:pPr>
            <a:r>
              <a:rPr lang="en-US" sz="2400" dirty="0"/>
              <a:t>Passport # cannot be a key. Null values are allowed for Passport # </a:t>
            </a:r>
          </a:p>
          <a:p>
            <a:pPr marL="342900" indent="-342900">
              <a:buFont typeface="Arial" panose="020B0604020202020204" pitchFamily="34" charset="0"/>
              <a:buChar char="•"/>
            </a:pPr>
            <a:r>
              <a:rPr lang="en-US" sz="2400" dirty="0"/>
              <a:t>Primary Key: Roll # </a:t>
            </a:r>
          </a:p>
          <a:p>
            <a:pPr marL="342900" indent="-342900">
              <a:buFont typeface="Arial" panose="020B0604020202020204" pitchFamily="34" charset="0"/>
              <a:buChar char="•"/>
            </a:pPr>
            <a:r>
              <a:rPr lang="en-US" sz="2400" dirty="0"/>
              <a:t>Secondary / Alternate Key: {First Name, Last Name}, Aadhaar # </a:t>
            </a:r>
          </a:p>
          <a:p>
            <a:pPr marL="342900" indent="-342900">
              <a:buFont typeface="Arial" panose="020B0604020202020204" pitchFamily="34" charset="0"/>
              <a:buChar char="•"/>
            </a:pPr>
            <a:r>
              <a:rPr lang="en-US" sz="2400" dirty="0"/>
              <a:t>Simple key: Consists of a single attribute </a:t>
            </a:r>
          </a:p>
          <a:p>
            <a:pPr marL="342900" indent="-342900">
              <a:buFont typeface="Arial" panose="020B0604020202020204" pitchFamily="34" charset="0"/>
              <a:buChar char="•"/>
            </a:pPr>
            <a:r>
              <a:rPr lang="en-US" sz="2400" dirty="0"/>
              <a:t>Composite Key: {First Name, Last Name} </a:t>
            </a:r>
          </a:p>
          <a:p>
            <a:r>
              <a:rPr lang="en-US" sz="2400" dirty="0"/>
              <a:t>          Consists of more than one attribute to uniquely identify an entity occurrence</a:t>
            </a:r>
            <a:endParaRPr lang="en-IN" sz="2400" dirty="0"/>
          </a:p>
        </p:txBody>
      </p:sp>
    </p:spTree>
    <p:extLst>
      <p:ext uri="{BB962C8B-B14F-4D97-AF65-F5344CB8AC3E}">
        <p14:creationId xmlns:p14="http://schemas.microsoft.com/office/powerpoint/2010/main" val="411315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BE4833B-47B8-B9F9-C19F-76963EA2B281}"/>
              </a:ext>
            </a:extLst>
          </p:cNvPr>
          <p:cNvGraphicFramePr>
            <a:graphicFrameLocks noGrp="1"/>
          </p:cNvGraphicFramePr>
          <p:nvPr>
            <p:extLst>
              <p:ext uri="{D42A27DB-BD31-4B8C-83A1-F6EECF244321}">
                <p14:modId xmlns:p14="http://schemas.microsoft.com/office/powerpoint/2010/main" val="1418246925"/>
              </p:ext>
            </p:extLst>
          </p:nvPr>
        </p:nvGraphicFramePr>
        <p:xfrm>
          <a:off x="638493" y="3963682"/>
          <a:ext cx="10915014" cy="370840"/>
        </p:xfrm>
        <a:graphic>
          <a:graphicData uri="http://schemas.openxmlformats.org/drawingml/2006/table">
            <a:tbl>
              <a:tblPr firstRow="1" bandRow="1">
                <a:tableStyleId>{68D230F3-CF80-4859-8CE7-A43EE81993B5}</a:tableStyleId>
              </a:tblPr>
              <a:tblGrid>
                <a:gridCol w="1281430">
                  <a:extLst>
                    <a:ext uri="{9D8B030D-6E8A-4147-A177-3AD203B41FA5}">
                      <a16:colId xmlns:a16="http://schemas.microsoft.com/office/drawing/2014/main" val="2946344819"/>
                    </a:ext>
                  </a:extLst>
                </a:gridCol>
                <a:gridCol w="1615736">
                  <a:extLst>
                    <a:ext uri="{9D8B030D-6E8A-4147-A177-3AD203B41FA5}">
                      <a16:colId xmlns:a16="http://schemas.microsoft.com/office/drawing/2014/main" val="2881457671"/>
                    </a:ext>
                  </a:extLst>
                </a:gridCol>
                <a:gridCol w="1376039">
                  <a:extLst>
                    <a:ext uri="{9D8B030D-6E8A-4147-A177-3AD203B41FA5}">
                      <a16:colId xmlns:a16="http://schemas.microsoft.com/office/drawing/2014/main" val="3987391914"/>
                    </a:ext>
                  </a:extLst>
                </a:gridCol>
                <a:gridCol w="1462405">
                  <a:extLst>
                    <a:ext uri="{9D8B030D-6E8A-4147-A177-3AD203B41FA5}">
                      <a16:colId xmlns:a16="http://schemas.microsoft.com/office/drawing/2014/main" val="549829586"/>
                    </a:ext>
                  </a:extLst>
                </a:gridCol>
                <a:gridCol w="1535836">
                  <a:extLst>
                    <a:ext uri="{9D8B030D-6E8A-4147-A177-3AD203B41FA5}">
                      <a16:colId xmlns:a16="http://schemas.microsoft.com/office/drawing/2014/main" val="761641159"/>
                    </a:ext>
                  </a:extLst>
                </a:gridCol>
                <a:gridCol w="1740024">
                  <a:extLst>
                    <a:ext uri="{9D8B030D-6E8A-4147-A177-3AD203B41FA5}">
                      <a16:colId xmlns:a16="http://schemas.microsoft.com/office/drawing/2014/main" val="3168035439"/>
                    </a:ext>
                  </a:extLst>
                </a:gridCol>
                <a:gridCol w="1903544">
                  <a:extLst>
                    <a:ext uri="{9D8B030D-6E8A-4147-A177-3AD203B41FA5}">
                      <a16:colId xmlns:a16="http://schemas.microsoft.com/office/drawing/2014/main" val="1766622892"/>
                    </a:ext>
                  </a:extLst>
                </a:gridCol>
              </a:tblGrid>
              <a:tr h="370840">
                <a:tc>
                  <a:txBody>
                    <a:bodyPr/>
                    <a:lstStyle/>
                    <a:p>
                      <a:pPr algn="ctr"/>
                      <a:r>
                        <a:rPr lang="en-US" u="sng" dirty="0"/>
                        <a:t>Roll#</a:t>
                      </a:r>
                      <a:endParaRPr lang="en-IN" u="sng" dirty="0"/>
                    </a:p>
                  </a:txBody>
                  <a:tcPr/>
                </a:tc>
                <a:tc>
                  <a:txBody>
                    <a:bodyPr/>
                    <a:lstStyle/>
                    <a:p>
                      <a:pPr algn="ctr"/>
                      <a:r>
                        <a:rPr lang="en-US" dirty="0"/>
                        <a:t>First Name </a:t>
                      </a:r>
                      <a:endParaRPr lang="en-IN" dirty="0"/>
                    </a:p>
                  </a:txBody>
                  <a:tcPr/>
                </a:tc>
                <a:tc>
                  <a:txBody>
                    <a:bodyPr/>
                    <a:lstStyle/>
                    <a:p>
                      <a:pPr algn="ctr"/>
                      <a:r>
                        <a:rPr lang="en-US" dirty="0"/>
                        <a:t>Last Name </a:t>
                      </a:r>
                      <a:endParaRPr lang="en-IN" dirty="0"/>
                    </a:p>
                  </a:txBody>
                  <a:tcPr/>
                </a:tc>
                <a:tc>
                  <a:txBody>
                    <a:bodyPr/>
                    <a:lstStyle/>
                    <a:p>
                      <a:pPr algn="ctr"/>
                      <a:r>
                        <a:rPr lang="en-US" dirty="0" err="1"/>
                        <a:t>DoB</a:t>
                      </a:r>
                      <a:endParaRPr lang="en-IN" dirty="0"/>
                    </a:p>
                  </a:txBody>
                  <a:tcPr/>
                </a:tc>
                <a:tc>
                  <a:txBody>
                    <a:bodyPr/>
                    <a:lstStyle/>
                    <a:p>
                      <a:pPr algn="ctr"/>
                      <a:r>
                        <a:rPr lang="en-US" dirty="0"/>
                        <a:t>Passport #</a:t>
                      </a:r>
                      <a:endParaRPr lang="en-IN" dirty="0"/>
                    </a:p>
                  </a:txBody>
                  <a:tcPr/>
                </a:tc>
                <a:tc>
                  <a:txBody>
                    <a:bodyPr/>
                    <a:lstStyle/>
                    <a:p>
                      <a:pPr algn="ctr"/>
                      <a:r>
                        <a:rPr lang="en-US" dirty="0"/>
                        <a:t>Aadhaar  #</a:t>
                      </a:r>
                      <a:endParaRPr lang="en-IN" dirty="0"/>
                    </a:p>
                  </a:txBody>
                  <a:tcPr/>
                </a:tc>
                <a:tc>
                  <a:txBody>
                    <a:bodyPr/>
                    <a:lstStyle/>
                    <a:p>
                      <a:pPr algn="ctr"/>
                      <a:r>
                        <a:rPr lang="en-US" dirty="0"/>
                        <a:t>Department</a:t>
                      </a:r>
                      <a:endParaRPr lang="en-IN" dirty="0"/>
                    </a:p>
                  </a:txBody>
                  <a:tcPr/>
                </a:tc>
                <a:extLst>
                  <a:ext uri="{0D108BD9-81ED-4DB2-BD59-A6C34878D82A}">
                    <a16:rowId xmlns:a16="http://schemas.microsoft.com/office/drawing/2014/main" val="4032898222"/>
                  </a:ext>
                </a:extLst>
              </a:tr>
            </a:tbl>
          </a:graphicData>
        </a:graphic>
      </p:graphicFrame>
      <p:sp>
        <p:nvSpPr>
          <p:cNvPr id="8" name="TextBox 7">
            <a:extLst>
              <a:ext uri="{FF2B5EF4-FFF2-40B4-BE49-F238E27FC236}">
                <a16:creationId xmlns:a16="http://schemas.microsoft.com/office/drawing/2014/main" id="{9E192AE5-170C-25EB-067E-16341B82B03F}"/>
              </a:ext>
            </a:extLst>
          </p:cNvPr>
          <p:cNvSpPr txBox="1"/>
          <p:nvPr/>
        </p:nvSpPr>
        <p:spPr>
          <a:xfrm>
            <a:off x="4977413" y="3613666"/>
            <a:ext cx="2237173" cy="369332"/>
          </a:xfrm>
          <a:prstGeom prst="rect">
            <a:avLst/>
          </a:prstGeom>
          <a:noFill/>
        </p:spPr>
        <p:txBody>
          <a:bodyPr wrap="square" rtlCol="0">
            <a:spAutoFit/>
          </a:bodyPr>
          <a:lstStyle/>
          <a:p>
            <a:pPr algn="ctr"/>
            <a:r>
              <a:rPr lang="en-US" dirty="0"/>
              <a:t>STUDENTS</a:t>
            </a:r>
            <a:endParaRPr lang="en-IN" dirty="0"/>
          </a:p>
        </p:txBody>
      </p:sp>
      <p:graphicFrame>
        <p:nvGraphicFramePr>
          <p:cNvPr id="11" name="Table 11">
            <a:extLst>
              <a:ext uri="{FF2B5EF4-FFF2-40B4-BE49-F238E27FC236}">
                <a16:creationId xmlns:a16="http://schemas.microsoft.com/office/drawing/2014/main" id="{4662AB2B-93F1-B3F9-4861-4D75C1525D7F}"/>
              </a:ext>
            </a:extLst>
          </p:cNvPr>
          <p:cNvGraphicFramePr>
            <a:graphicFrameLocks noGrp="1"/>
          </p:cNvGraphicFramePr>
          <p:nvPr>
            <p:extLst>
              <p:ext uri="{D42A27DB-BD31-4B8C-83A1-F6EECF244321}">
                <p14:modId xmlns:p14="http://schemas.microsoft.com/office/powerpoint/2010/main" val="3631206147"/>
              </p:ext>
            </p:extLst>
          </p:nvPr>
        </p:nvGraphicFramePr>
        <p:xfrm>
          <a:off x="2030520" y="4927682"/>
          <a:ext cx="8128000" cy="370840"/>
        </p:xfrm>
        <a:graphic>
          <a:graphicData uri="http://schemas.openxmlformats.org/drawingml/2006/table">
            <a:tbl>
              <a:tblPr firstRow="1" bandRow="1">
                <a:tableStyleId>{68D230F3-CF80-4859-8CE7-A43EE81993B5}</a:tableStyleId>
              </a:tblPr>
              <a:tblGrid>
                <a:gridCol w="1625600">
                  <a:extLst>
                    <a:ext uri="{9D8B030D-6E8A-4147-A177-3AD203B41FA5}">
                      <a16:colId xmlns:a16="http://schemas.microsoft.com/office/drawing/2014/main" val="3144497711"/>
                    </a:ext>
                  </a:extLst>
                </a:gridCol>
                <a:gridCol w="1625600">
                  <a:extLst>
                    <a:ext uri="{9D8B030D-6E8A-4147-A177-3AD203B41FA5}">
                      <a16:colId xmlns:a16="http://schemas.microsoft.com/office/drawing/2014/main" val="639403977"/>
                    </a:ext>
                  </a:extLst>
                </a:gridCol>
                <a:gridCol w="1625600">
                  <a:extLst>
                    <a:ext uri="{9D8B030D-6E8A-4147-A177-3AD203B41FA5}">
                      <a16:colId xmlns:a16="http://schemas.microsoft.com/office/drawing/2014/main" val="3605492596"/>
                    </a:ext>
                  </a:extLst>
                </a:gridCol>
                <a:gridCol w="1625600">
                  <a:extLst>
                    <a:ext uri="{9D8B030D-6E8A-4147-A177-3AD203B41FA5}">
                      <a16:colId xmlns:a16="http://schemas.microsoft.com/office/drawing/2014/main" val="1521798028"/>
                    </a:ext>
                  </a:extLst>
                </a:gridCol>
                <a:gridCol w="1625600">
                  <a:extLst>
                    <a:ext uri="{9D8B030D-6E8A-4147-A177-3AD203B41FA5}">
                      <a16:colId xmlns:a16="http://schemas.microsoft.com/office/drawing/2014/main" val="842286848"/>
                    </a:ext>
                  </a:extLst>
                </a:gridCol>
              </a:tblGrid>
              <a:tr h="370840">
                <a:tc>
                  <a:txBody>
                    <a:bodyPr/>
                    <a:lstStyle/>
                    <a:p>
                      <a:r>
                        <a:rPr lang="en-US" u="sng" dirty="0">
                          <a:solidFill>
                            <a:schemeClr val="tx1"/>
                          </a:solidFill>
                        </a:rPr>
                        <a:t>Course #</a:t>
                      </a:r>
                      <a:endParaRPr lang="en-IN" u="sng" dirty="0">
                        <a:solidFill>
                          <a:schemeClr val="tx1"/>
                        </a:solidFill>
                      </a:endParaRPr>
                    </a:p>
                  </a:txBody>
                  <a:tcPr/>
                </a:tc>
                <a:tc>
                  <a:txBody>
                    <a:bodyPr/>
                    <a:lstStyle/>
                    <a:p>
                      <a:r>
                        <a:rPr lang="en-US" dirty="0">
                          <a:solidFill>
                            <a:schemeClr val="tx1"/>
                          </a:solidFill>
                        </a:rPr>
                        <a:t>Course Name</a:t>
                      </a:r>
                      <a:endParaRPr lang="en-IN" dirty="0">
                        <a:solidFill>
                          <a:schemeClr val="tx1"/>
                        </a:solidFill>
                      </a:endParaRPr>
                    </a:p>
                  </a:txBody>
                  <a:tcPr/>
                </a:tc>
                <a:tc>
                  <a:txBody>
                    <a:bodyPr/>
                    <a:lstStyle/>
                    <a:p>
                      <a:r>
                        <a:rPr lang="en-US" dirty="0">
                          <a:solidFill>
                            <a:schemeClr val="tx1"/>
                          </a:solidFill>
                        </a:rPr>
                        <a:t>Credits</a:t>
                      </a:r>
                      <a:endParaRPr lang="en-IN" dirty="0">
                        <a:solidFill>
                          <a:schemeClr val="tx1"/>
                        </a:solidFill>
                      </a:endParaRPr>
                    </a:p>
                  </a:txBody>
                  <a:tcPr/>
                </a:tc>
                <a:tc>
                  <a:txBody>
                    <a:bodyPr/>
                    <a:lstStyle/>
                    <a:p>
                      <a:r>
                        <a:rPr lang="en-US" dirty="0">
                          <a:solidFill>
                            <a:schemeClr val="tx1"/>
                          </a:solidFill>
                        </a:rPr>
                        <a:t>L-T-P</a:t>
                      </a:r>
                      <a:endParaRPr lang="en-IN"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Department</a:t>
                      </a:r>
                      <a:endParaRPr lang="en-IN" dirty="0">
                        <a:solidFill>
                          <a:schemeClr val="tx1"/>
                        </a:solidFill>
                      </a:endParaRPr>
                    </a:p>
                  </a:txBody>
                  <a:tcPr/>
                </a:tc>
                <a:extLst>
                  <a:ext uri="{0D108BD9-81ED-4DB2-BD59-A6C34878D82A}">
                    <a16:rowId xmlns:a16="http://schemas.microsoft.com/office/drawing/2014/main" val="1282016804"/>
                  </a:ext>
                </a:extLst>
              </a:tr>
            </a:tbl>
          </a:graphicData>
        </a:graphic>
      </p:graphicFrame>
      <p:sp>
        <p:nvSpPr>
          <p:cNvPr id="12" name="TextBox 11">
            <a:extLst>
              <a:ext uri="{FF2B5EF4-FFF2-40B4-BE49-F238E27FC236}">
                <a16:creationId xmlns:a16="http://schemas.microsoft.com/office/drawing/2014/main" id="{D6EDC00B-012D-6B7E-6BF8-9117C5072BE0}"/>
              </a:ext>
            </a:extLst>
          </p:cNvPr>
          <p:cNvSpPr txBox="1"/>
          <p:nvPr/>
        </p:nvSpPr>
        <p:spPr>
          <a:xfrm>
            <a:off x="4977413" y="4558350"/>
            <a:ext cx="2237173" cy="369332"/>
          </a:xfrm>
          <a:prstGeom prst="rect">
            <a:avLst/>
          </a:prstGeom>
          <a:noFill/>
        </p:spPr>
        <p:txBody>
          <a:bodyPr wrap="square" rtlCol="0">
            <a:spAutoFit/>
          </a:bodyPr>
          <a:lstStyle/>
          <a:p>
            <a:pPr algn="ctr"/>
            <a:r>
              <a:rPr lang="en-US" dirty="0"/>
              <a:t>COURSES</a:t>
            </a:r>
            <a:endParaRPr lang="en-IN" dirty="0"/>
          </a:p>
        </p:txBody>
      </p:sp>
      <p:graphicFrame>
        <p:nvGraphicFramePr>
          <p:cNvPr id="15" name="Table 15">
            <a:extLst>
              <a:ext uri="{FF2B5EF4-FFF2-40B4-BE49-F238E27FC236}">
                <a16:creationId xmlns:a16="http://schemas.microsoft.com/office/drawing/2014/main" id="{0CF54B1D-8055-7925-E205-1E95F1A53A04}"/>
              </a:ext>
            </a:extLst>
          </p:cNvPr>
          <p:cNvGraphicFramePr>
            <a:graphicFrameLocks noGrp="1"/>
          </p:cNvGraphicFramePr>
          <p:nvPr>
            <p:extLst>
              <p:ext uri="{D42A27DB-BD31-4B8C-83A1-F6EECF244321}">
                <p14:modId xmlns:p14="http://schemas.microsoft.com/office/powerpoint/2010/main" val="1123725752"/>
              </p:ext>
            </p:extLst>
          </p:nvPr>
        </p:nvGraphicFramePr>
        <p:xfrm>
          <a:off x="2030521" y="5891682"/>
          <a:ext cx="8127999" cy="370840"/>
        </p:xfrm>
        <a:graphic>
          <a:graphicData uri="http://schemas.openxmlformats.org/drawingml/2006/table">
            <a:tbl>
              <a:tblPr firstRow="1" bandRow="1">
                <a:tableStyleId>{68D230F3-CF80-4859-8CE7-A43EE81993B5}</a:tableStyleId>
              </a:tblPr>
              <a:tblGrid>
                <a:gridCol w="2709333">
                  <a:extLst>
                    <a:ext uri="{9D8B030D-6E8A-4147-A177-3AD203B41FA5}">
                      <a16:colId xmlns:a16="http://schemas.microsoft.com/office/drawing/2014/main" val="4161762247"/>
                    </a:ext>
                  </a:extLst>
                </a:gridCol>
                <a:gridCol w="2709333">
                  <a:extLst>
                    <a:ext uri="{9D8B030D-6E8A-4147-A177-3AD203B41FA5}">
                      <a16:colId xmlns:a16="http://schemas.microsoft.com/office/drawing/2014/main" val="2562492244"/>
                    </a:ext>
                  </a:extLst>
                </a:gridCol>
                <a:gridCol w="2709333">
                  <a:extLst>
                    <a:ext uri="{9D8B030D-6E8A-4147-A177-3AD203B41FA5}">
                      <a16:colId xmlns:a16="http://schemas.microsoft.com/office/drawing/2014/main" val="3118285925"/>
                    </a:ext>
                  </a:extLst>
                </a:gridCol>
              </a:tblGrid>
              <a:tr h="370840">
                <a:tc>
                  <a:txBody>
                    <a:bodyPr/>
                    <a:lstStyle/>
                    <a:p>
                      <a:r>
                        <a:rPr lang="en-IN" u="sng" dirty="0">
                          <a:solidFill>
                            <a:schemeClr val="tx1"/>
                          </a:solidFill>
                        </a:rPr>
                        <a:t>Roll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a:solidFill>
                            <a:schemeClr val="tx1"/>
                          </a:solidFill>
                        </a:rPr>
                        <a:t>Course #</a:t>
                      </a:r>
                    </a:p>
                  </a:txBody>
                  <a:tcPr/>
                </a:tc>
                <a:tc>
                  <a:txBody>
                    <a:bodyPr/>
                    <a:lstStyle/>
                    <a:p>
                      <a:r>
                        <a:rPr lang="en-IN" dirty="0">
                          <a:solidFill>
                            <a:schemeClr val="tx1"/>
                          </a:solidFill>
                        </a:rPr>
                        <a:t>Instructor ID</a:t>
                      </a:r>
                    </a:p>
                  </a:txBody>
                  <a:tcPr/>
                </a:tc>
                <a:extLst>
                  <a:ext uri="{0D108BD9-81ED-4DB2-BD59-A6C34878D82A}">
                    <a16:rowId xmlns:a16="http://schemas.microsoft.com/office/drawing/2014/main" val="1394616282"/>
                  </a:ext>
                </a:extLst>
              </a:tr>
            </a:tbl>
          </a:graphicData>
        </a:graphic>
      </p:graphicFrame>
      <p:sp>
        <p:nvSpPr>
          <p:cNvPr id="16" name="TextBox 15">
            <a:extLst>
              <a:ext uri="{FF2B5EF4-FFF2-40B4-BE49-F238E27FC236}">
                <a16:creationId xmlns:a16="http://schemas.microsoft.com/office/drawing/2014/main" id="{A33A571C-1844-4B83-B239-AA392A25E35A}"/>
              </a:ext>
            </a:extLst>
          </p:cNvPr>
          <p:cNvSpPr txBox="1"/>
          <p:nvPr/>
        </p:nvSpPr>
        <p:spPr>
          <a:xfrm>
            <a:off x="4977413" y="5522350"/>
            <a:ext cx="2237173" cy="369332"/>
          </a:xfrm>
          <a:prstGeom prst="rect">
            <a:avLst/>
          </a:prstGeom>
          <a:noFill/>
        </p:spPr>
        <p:txBody>
          <a:bodyPr wrap="square" rtlCol="0">
            <a:spAutoFit/>
          </a:bodyPr>
          <a:lstStyle/>
          <a:p>
            <a:pPr algn="ctr"/>
            <a:r>
              <a:rPr lang="en-US" dirty="0"/>
              <a:t>ENROLMENT</a:t>
            </a:r>
            <a:endParaRPr lang="en-IN" dirty="0"/>
          </a:p>
        </p:txBody>
      </p:sp>
      <p:sp>
        <p:nvSpPr>
          <p:cNvPr id="17" name="TextBox 16">
            <a:extLst>
              <a:ext uri="{FF2B5EF4-FFF2-40B4-BE49-F238E27FC236}">
                <a16:creationId xmlns:a16="http://schemas.microsoft.com/office/drawing/2014/main" id="{DC1FA214-AE7F-8BEE-1E97-8650BA9D10AE}"/>
              </a:ext>
            </a:extLst>
          </p:cNvPr>
          <p:cNvSpPr txBox="1"/>
          <p:nvPr/>
        </p:nvSpPr>
        <p:spPr>
          <a:xfrm>
            <a:off x="914399" y="966318"/>
            <a:ext cx="10360241" cy="2123658"/>
          </a:xfrm>
          <a:prstGeom prst="rect">
            <a:avLst/>
          </a:prstGeom>
          <a:noFill/>
        </p:spPr>
        <p:txBody>
          <a:bodyPr wrap="square" rtlCol="0">
            <a:spAutoFit/>
          </a:bodyPr>
          <a:lstStyle/>
          <a:p>
            <a:r>
              <a:rPr lang="en-US" sz="2200" dirty="0"/>
              <a:t>FOREIGN KEY</a:t>
            </a:r>
          </a:p>
          <a:p>
            <a:r>
              <a:rPr lang="en-US" sz="2200" dirty="0"/>
              <a:t>The key having roll number the; roll number itself is a key of another relation and the course number itself is a key of another relation. So, when we take the keys of other relations to form the key of a relation then we say that these are foreign keys. So, roll number and course number are foreign keys in student and course and since from enrolment the student and courses are being referenced are being referred.</a:t>
            </a:r>
            <a:endParaRPr lang="en-IN" sz="2200" dirty="0"/>
          </a:p>
        </p:txBody>
      </p:sp>
    </p:spTree>
    <p:extLst>
      <p:ext uri="{BB962C8B-B14F-4D97-AF65-F5344CB8AC3E}">
        <p14:creationId xmlns:p14="http://schemas.microsoft.com/office/powerpoint/2010/main" val="585846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42F7-EDB3-DD5C-B264-AC224B86F5FF}"/>
              </a:ext>
            </a:extLst>
          </p:cNvPr>
          <p:cNvSpPr>
            <a:spLocks noGrp="1"/>
          </p:cNvSpPr>
          <p:nvPr>
            <p:ph type="title"/>
          </p:nvPr>
        </p:nvSpPr>
        <p:spPr/>
        <p:txBody>
          <a:bodyPr/>
          <a:lstStyle/>
          <a:p>
            <a:r>
              <a:rPr lang="en-US" dirty="0"/>
              <a:t>ER MODEL (Entity Relationship Model)</a:t>
            </a:r>
            <a:endParaRPr lang="en-IN" dirty="0"/>
          </a:p>
        </p:txBody>
      </p:sp>
      <p:sp>
        <p:nvSpPr>
          <p:cNvPr id="3" name="Content Placeholder 2">
            <a:extLst>
              <a:ext uri="{FF2B5EF4-FFF2-40B4-BE49-F238E27FC236}">
                <a16:creationId xmlns:a16="http://schemas.microsoft.com/office/drawing/2014/main" id="{E8776A29-E9D8-13E7-8118-7905D5BEA41B}"/>
              </a:ext>
            </a:extLst>
          </p:cNvPr>
          <p:cNvSpPr>
            <a:spLocks noGrp="1"/>
          </p:cNvSpPr>
          <p:nvPr>
            <p:ph idx="1"/>
          </p:nvPr>
        </p:nvSpPr>
        <p:spPr/>
        <p:txBody>
          <a:bodyPr/>
          <a:lstStyle/>
          <a:p>
            <a:r>
              <a:rPr lang="en-US" dirty="0"/>
              <a:t>Entity Set</a:t>
            </a:r>
          </a:p>
          <a:p>
            <a:r>
              <a:rPr lang="en-US" dirty="0"/>
              <a:t>Relationship Set</a:t>
            </a:r>
          </a:p>
          <a:p>
            <a:r>
              <a:rPr lang="en-US" dirty="0"/>
              <a:t>Attributes</a:t>
            </a:r>
          </a:p>
          <a:p>
            <a:pPr marL="0" indent="0">
              <a:buNone/>
            </a:pPr>
            <a:endParaRPr lang="en-IN" dirty="0"/>
          </a:p>
        </p:txBody>
      </p:sp>
    </p:spTree>
    <p:extLst>
      <p:ext uri="{BB962C8B-B14F-4D97-AF65-F5344CB8AC3E}">
        <p14:creationId xmlns:p14="http://schemas.microsoft.com/office/powerpoint/2010/main" val="127397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0BE9C-17AC-1210-10C1-73E798DFBEA7}"/>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2004836" y="1190348"/>
            <a:ext cx="8182328" cy="4961878"/>
          </a:xfrm>
          <a:prstGeom prst="rect">
            <a:avLst/>
          </a:prstGeom>
        </p:spPr>
      </p:pic>
      <p:sp>
        <p:nvSpPr>
          <p:cNvPr id="6" name="TextBox 5">
            <a:extLst>
              <a:ext uri="{FF2B5EF4-FFF2-40B4-BE49-F238E27FC236}">
                <a16:creationId xmlns:a16="http://schemas.microsoft.com/office/drawing/2014/main" id="{DF2F7129-02F3-948D-7F86-643987A25FBC}"/>
              </a:ext>
            </a:extLst>
          </p:cNvPr>
          <p:cNvSpPr txBox="1"/>
          <p:nvPr/>
        </p:nvSpPr>
        <p:spPr>
          <a:xfrm>
            <a:off x="3938726" y="705774"/>
            <a:ext cx="4314547" cy="369332"/>
          </a:xfrm>
          <a:prstGeom prst="rect">
            <a:avLst/>
          </a:prstGeom>
          <a:noFill/>
        </p:spPr>
        <p:txBody>
          <a:bodyPr wrap="square" rtlCol="0">
            <a:spAutoFit/>
          </a:bodyPr>
          <a:lstStyle/>
          <a:p>
            <a:pPr algn="ctr"/>
            <a:r>
              <a:rPr lang="en-US" dirty="0"/>
              <a:t>INSTRUCTORS</a:t>
            </a:r>
            <a:endParaRPr lang="en-IN" dirty="0"/>
          </a:p>
        </p:txBody>
      </p:sp>
    </p:spTree>
    <p:extLst>
      <p:ext uri="{BB962C8B-B14F-4D97-AF65-F5344CB8AC3E}">
        <p14:creationId xmlns:p14="http://schemas.microsoft.com/office/powerpoint/2010/main" val="3288542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E86A-AB0E-E2D6-EED6-B86FB9B2DBC5}"/>
              </a:ext>
            </a:extLst>
          </p:cNvPr>
          <p:cNvSpPr>
            <a:spLocks noGrp="1"/>
          </p:cNvSpPr>
          <p:nvPr>
            <p:ph type="title"/>
          </p:nvPr>
        </p:nvSpPr>
        <p:spPr/>
        <p:txBody>
          <a:bodyPr/>
          <a:lstStyle/>
          <a:p>
            <a:r>
              <a:rPr lang="en-US" dirty="0"/>
              <a:t>This is how we can represent entity sets in an ER Diagram</a:t>
            </a:r>
            <a:endParaRPr lang="en-IN" dirty="0"/>
          </a:p>
        </p:txBody>
      </p:sp>
      <p:sp>
        <p:nvSpPr>
          <p:cNvPr id="3" name="Content Placeholder 2">
            <a:extLst>
              <a:ext uri="{FF2B5EF4-FFF2-40B4-BE49-F238E27FC236}">
                <a16:creationId xmlns:a16="http://schemas.microsoft.com/office/drawing/2014/main" id="{9D109846-074D-1BBE-5D8A-A716B432B3ED}"/>
              </a:ext>
            </a:extLst>
          </p:cNvPr>
          <p:cNvSpPr>
            <a:spLocks noGrp="1"/>
          </p:cNvSpPr>
          <p:nvPr>
            <p:ph idx="1"/>
          </p:nvPr>
        </p:nvSpPr>
        <p:spPr/>
        <p:txBody>
          <a:bodyPr/>
          <a:lstStyle/>
          <a:p>
            <a:r>
              <a:rPr lang="en-US" dirty="0"/>
              <a:t>Rectangles represent entity sets.</a:t>
            </a:r>
          </a:p>
          <a:p>
            <a:r>
              <a:rPr lang="en-US" dirty="0"/>
              <a:t>Attributes are listed inside the rectangle.</a:t>
            </a:r>
          </a:p>
          <a:p>
            <a:r>
              <a:rPr lang="en-US" dirty="0"/>
              <a:t>Primary key is underlined.</a:t>
            </a:r>
          </a:p>
          <a:p>
            <a:endParaRPr lang="en-US" dirty="0"/>
          </a:p>
        </p:txBody>
      </p:sp>
      <p:pic>
        <p:nvPicPr>
          <p:cNvPr id="5" name="Picture 4">
            <a:extLst>
              <a:ext uri="{FF2B5EF4-FFF2-40B4-BE49-F238E27FC236}">
                <a16:creationId xmlns:a16="http://schemas.microsoft.com/office/drawing/2014/main" id="{7D23C4EF-30DF-FB40-B483-59FAEAEB57A8}"/>
              </a:ext>
            </a:extLst>
          </p:cNvPr>
          <p:cNvPicPr>
            <a:picLocks noChangeAspect="1"/>
          </p:cNvPicPr>
          <p:nvPr/>
        </p:nvPicPr>
        <p:blipFill>
          <a:blip r:embed="rId2"/>
          <a:stretch>
            <a:fillRect/>
          </a:stretch>
        </p:blipFill>
        <p:spPr>
          <a:xfrm>
            <a:off x="2330342" y="3857948"/>
            <a:ext cx="1743075" cy="1876425"/>
          </a:xfrm>
          <a:prstGeom prst="rect">
            <a:avLst/>
          </a:prstGeom>
        </p:spPr>
      </p:pic>
      <p:pic>
        <p:nvPicPr>
          <p:cNvPr id="7" name="Picture 6">
            <a:extLst>
              <a:ext uri="{FF2B5EF4-FFF2-40B4-BE49-F238E27FC236}">
                <a16:creationId xmlns:a16="http://schemas.microsoft.com/office/drawing/2014/main" id="{AD57B0B6-78C0-C54A-7155-2E5D77B0C203}"/>
              </a:ext>
            </a:extLst>
          </p:cNvPr>
          <p:cNvPicPr>
            <a:picLocks noChangeAspect="1"/>
          </p:cNvPicPr>
          <p:nvPr/>
        </p:nvPicPr>
        <p:blipFill>
          <a:blip r:embed="rId3"/>
          <a:stretch>
            <a:fillRect/>
          </a:stretch>
        </p:blipFill>
        <p:spPr>
          <a:xfrm>
            <a:off x="6356460" y="3857948"/>
            <a:ext cx="1762125" cy="1876425"/>
          </a:xfrm>
          <a:prstGeom prst="rect">
            <a:avLst/>
          </a:prstGeom>
        </p:spPr>
      </p:pic>
    </p:spTree>
    <p:extLst>
      <p:ext uri="{BB962C8B-B14F-4D97-AF65-F5344CB8AC3E}">
        <p14:creationId xmlns:p14="http://schemas.microsoft.com/office/powerpoint/2010/main" val="4629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79B6-254D-84E1-70F7-75C80676FD64}"/>
              </a:ext>
            </a:extLst>
          </p:cNvPr>
          <p:cNvSpPr>
            <a:spLocks noGrp="1"/>
          </p:cNvSpPr>
          <p:nvPr>
            <p:ph type="title"/>
          </p:nvPr>
        </p:nvSpPr>
        <p:spPr/>
        <p:txBody>
          <a:bodyPr/>
          <a:lstStyle/>
          <a:p>
            <a:r>
              <a:rPr lang="en-IN" dirty="0"/>
              <a:t>The entity set can also be represented as</a:t>
            </a:r>
          </a:p>
        </p:txBody>
      </p:sp>
      <p:sp>
        <p:nvSpPr>
          <p:cNvPr id="3" name="Content Placeholder 2">
            <a:extLst>
              <a:ext uri="{FF2B5EF4-FFF2-40B4-BE49-F238E27FC236}">
                <a16:creationId xmlns:a16="http://schemas.microsoft.com/office/drawing/2014/main" id="{CEAEF487-74B4-E11F-C363-CE8BA65FE24D}"/>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3D4B7B0D-57B3-E70C-C7BA-EDECE36CDB63}"/>
              </a:ext>
            </a:extLst>
          </p:cNvPr>
          <p:cNvSpPr/>
          <p:nvPr/>
        </p:nvSpPr>
        <p:spPr>
          <a:xfrm>
            <a:off x="4962617" y="3737499"/>
            <a:ext cx="2299317" cy="5770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i="1" dirty="0">
                <a:solidFill>
                  <a:schemeClr val="tx1"/>
                </a:solidFill>
              </a:rPr>
              <a:t>Student</a:t>
            </a:r>
          </a:p>
        </p:txBody>
      </p:sp>
      <p:sp>
        <p:nvSpPr>
          <p:cNvPr id="5" name="Oval 4">
            <a:extLst>
              <a:ext uri="{FF2B5EF4-FFF2-40B4-BE49-F238E27FC236}">
                <a16:creationId xmlns:a16="http://schemas.microsoft.com/office/drawing/2014/main" id="{58FBC6EA-7D99-30F1-B246-0686BD746C69}"/>
              </a:ext>
            </a:extLst>
          </p:cNvPr>
          <p:cNvSpPr/>
          <p:nvPr/>
        </p:nvSpPr>
        <p:spPr>
          <a:xfrm>
            <a:off x="6544324" y="2585621"/>
            <a:ext cx="2237173" cy="8433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i="1" dirty="0">
                <a:solidFill>
                  <a:schemeClr val="tx1"/>
                </a:solidFill>
              </a:rPr>
              <a:t>Name</a:t>
            </a:r>
          </a:p>
        </p:txBody>
      </p:sp>
      <p:sp>
        <p:nvSpPr>
          <p:cNvPr id="6" name="Oval 5">
            <a:extLst>
              <a:ext uri="{FF2B5EF4-FFF2-40B4-BE49-F238E27FC236}">
                <a16:creationId xmlns:a16="http://schemas.microsoft.com/office/drawing/2014/main" id="{D2635D7F-9C6B-FF4D-247E-87F3EC36CCAE}"/>
              </a:ext>
            </a:extLst>
          </p:cNvPr>
          <p:cNvSpPr/>
          <p:nvPr/>
        </p:nvSpPr>
        <p:spPr>
          <a:xfrm>
            <a:off x="3410505" y="2585621"/>
            <a:ext cx="2237173" cy="8433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i="1" u="sng" dirty="0">
                <a:solidFill>
                  <a:schemeClr val="tx1"/>
                </a:solidFill>
              </a:rPr>
              <a:t>ID</a:t>
            </a:r>
          </a:p>
        </p:txBody>
      </p:sp>
      <p:sp>
        <p:nvSpPr>
          <p:cNvPr id="7" name="Oval 6">
            <a:extLst>
              <a:ext uri="{FF2B5EF4-FFF2-40B4-BE49-F238E27FC236}">
                <a16:creationId xmlns:a16="http://schemas.microsoft.com/office/drawing/2014/main" id="{CBD7112D-1ACE-738F-D244-4839277C2F33}"/>
              </a:ext>
            </a:extLst>
          </p:cNvPr>
          <p:cNvSpPr/>
          <p:nvPr/>
        </p:nvSpPr>
        <p:spPr>
          <a:xfrm>
            <a:off x="1961965" y="3604333"/>
            <a:ext cx="2237173" cy="8433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i="1" dirty="0" err="1">
                <a:solidFill>
                  <a:schemeClr val="tx1"/>
                </a:solidFill>
              </a:rPr>
              <a:t>tot_cred</a:t>
            </a:r>
            <a:endParaRPr lang="en-IN" i="1" dirty="0">
              <a:solidFill>
                <a:schemeClr val="tx1"/>
              </a:solidFill>
            </a:endParaRPr>
          </a:p>
        </p:txBody>
      </p:sp>
      <p:cxnSp>
        <p:nvCxnSpPr>
          <p:cNvPr id="11" name="Straight Connector 10">
            <a:extLst>
              <a:ext uri="{FF2B5EF4-FFF2-40B4-BE49-F238E27FC236}">
                <a16:creationId xmlns:a16="http://schemas.microsoft.com/office/drawing/2014/main" id="{BCD928B8-063C-5DF5-9160-84543922F03A}"/>
              </a:ext>
            </a:extLst>
          </p:cNvPr>
          <p:cNvCxnSpPr>
            <a:endCxn id="4" idx="1"/>
          </p:cNvCxnSpPr>
          <p:nvPr/>
        </p:nvCxnSpPr>
        <p:spPr>
          <a:xfrm>
            <a:off x="4199138" y="4026023"/>
            <a:ext cx="763479"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6771D3-9BEE-41FA-5EC8-CA1DFFDEEE98}"/>
              </a:ext>
            </a:extLst>
          </p:cNvPr>
          <p:cNvCxnSpPr>
            <a:cxnSpLocks/>
          </p:cNvCxnSpPr>
          <p:nvPr/>
        </p:nvCxnSpPr>
        <p:spPr>
          <a:xfrm>
            <a:off x="4954942" y="3409610"/>
            <a:ext cx="667120" cy="30865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778185-60E7-D2B1-78D5-64BD8238C2B0}"/>
              </a:ext>
            </a:extLst>
          </p:cNvPr>
          <p:cNvCxnSpPr>
            <a:cxnSpLocks/>
          </p:cNvCxnSpPr>
          <p:nvPr/>
        </p:nvCxnSpPr>
        <p:spPr>
          <a:xfrm flipV="1">
            <a:off x="6462944" y="3389050"/>
            <a:ext cx="685059" cy="34844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32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E316-C736-D53D-D584-499B21B8BF8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F552BA0-1C1A-768D-5759-EB17AE7BA50E}"/>
              </a:ext>
            </a:extLst>
          </p:cNvPr>
          <p:cNvSpPr>
            <a:spLocks noGrp="1"/>
          </p:cNvSpPr>
          <p:nvPr>
            <p:ph idx="1"/>
          </p:nvPr>
        </p:nvSpPr>
        <p:spPr/>
        <p:txBody>
          <a:bodyPr/>
          <a:lstStyle/>
          <a:p>
            <a:pPr marL="0" indent="0">
              <a:buNone/>
            </a:pPr>
            <a:r>
              <a:rPr lang="en-IN" dirty="0"/>
              <a:t>A DBMS contains information about a particular enterprise and presents an environment for convenient and efficient use of that data such as performing different operations like access, updating, addition and deletion of data. DBMS is the database itself along with all the software and functionality. </a:t>
            </a:r>
          </a:p>
          <a:p>
            <a:endParaRPr lang="en-IN" dirty="0"/>
          </a:p>
        </p:txBody>
      </p:sp>
    </p:spTree>
    <p:extLst>
      <p:ext uri="{BB962C8B-B14F-4D97-AF65-F5344CB8AC3E}">
        <p14:creationId xmlns:p14="http://schemas.microsoft.com/office/powerpoint/2010/main" val="380302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61C8-69EA-A961-FD7B-94F131B4AF93}"/>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a16="http://schemas.microsoft.com/office/drawing/2014/main" id="{4761979C-F489-92A6-AB69-FF8DA7635C4C}"/>
              </a:ext>
            </a:extLst>
          </p:cNvPr>
          <p:cNvSpPr>
            <a:spLocks noGrp="1"/>
          </p:cNvSpPr>
          <p:nvPr>
            <p:ph idx="1"/>
          </p:nvPr>
        </p:nvSpPr>
        <p:spPr/>
        <p:txBody>
          <a:bodyPr/>
          <a:lstStyle/>
          <a:p>
            <a:pPr algn="l"/>
            <a:r>
              <a:rPr lang="en-US" b="0" i="0" dirty="0">
                <a:effectLst/>
                <a:latin typeface="PT Serif" panose="020B0604020202020204" pitchFamily="18" charset="0"/>
              </a:rPr>
              <a:t>Any association between two entity sets is called a relationship. Types</a:t>
            </a:r>
            <a:r>
              <a:rPr lang="en-US" b="0" i="0" dirty="0">
                <a:effectLst/>
                <a:latin typeface="PT Serif" panose="020A0603040505020204" pitchFamily="18" charset="0"/>
              </a:rPr>
              <a:t> of relationships –</a:t>
            </a:r>
          </a:p>
          <a:p>
            <a:pPr algn="l"/>
            <a:r>
              <a:rPr lang="en-US" b="0" i="0" dirty="0">
                <a:effectLst/>
                <a:latin typeface="PT Serif" panose="020A0603040505020204" pitchFamily="18" charset="0"/>
              </a:rPr>
              <a:t>One-to-One Relationship</a:t>
            </a:r>
          </a:p>
          <a:p>
            <a:pPr algn="l">
              <a:buFont typeface="Arial" panose="020B0604020202020204" pitchFamily="34" charset="0"/>
              <a:buChar char="•"/>
            </a:pPr>
            <a:r>
              <a:rPr lang="en-US" b="0" i="0" dirty="0">
                <a:effectLst/>
                <a:latin typeface="PT Serif" panose="020A0603040505020204" pitchFamily="18" charset="0"/>
              </a:rPr>
              <a:t>One-to-Many or Many-to-One Relationship</a:t>
            </a:r>
          </a:p>
          <a:p>
            <a:pPr algn="l">
              <a:buFont typeface="Arial" panose="020B0604020202020204" pitchFamily="34" charset="0"/>
              <a:buChar char="•"/>
            </a:pPr>
            <a:r>
              <a:rPr lang="en-US" b="0" i="0" dirty="0">
                <a:effectLst/>
                <a:latin typeface="PT Serif" panose="020A0603040505020204" pitchFamily="18" charset="0"/>
              </a:rPr>
              <a:t>Many-to-Many Relationship</a:t>
            </a:r>
          </a:p>
          <a:p>
            <a:endParaRPr lang="en-IN" dirty="0"/>
          </a:p>
        </p:txBody>
      </p:sp>
    </p:spTree>
    <p:extLst>
      <p:ext uri="{BB962C8B-B14F-4D97-AF65-F5344CB8AC3E}">
        <p14:creationId xmlns:p14="http://schemas.microsoft.com/office/powerpoint/2010/main" val="555986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837F-25FC-D173-4F32-F3DDEFB9DA7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11911C0-7AD7-7FA9-1FAB-F322952B8B5C}"/>
              </a:ext>
            </a:extLst>
          </p:cNvPr>
          <p:cNvSpPr>
            <a:spLocks noGrp="1"/>
          </p:cNvSpPr>
          <p:nvPr>
            <p:ph idx="1"/>
          </p:nvPr>
        </p:nvSpPr>
        <p:spPr/>
        <p:txBody>
          <a:bodyPr/>
          <a:lstStyle/>
          <a:p>
            <a:r>
              <a:rPr lang="en-IN" dirty="0"/>
              <a:t>A relationship set defines the relationship between entity sets.</a:t>
            </a:r>
          </a:p>
          <a:p>
            <a:r>
              <a:rPr lang="en-IN" dirty="0"/>
              <a:t>It is represented  by a diamond shape in ER diagram.</a:t>
            </a:r>
          </a:p>
        </p:txBody>
      </p:sp>
    </p:spTree>
    <p:extLst>
      <p:ext uri="{BB962C8B-B14F-4D97-AF65-F5344CB8AC3E}">
        <p14:creationId xmlns:p14="http://schemas.microsoft.com/office/powerpoint/2010/main" val="519146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0A0BC0-8010-AFB3-3032-ACAD8CDC2A0A}"/>
              </a:ext>
            </a:extLst>
          </p:cNvPr>
          <p:cNvPicPr>
            <a:picLocks noChangeAspect="1"/>
          </p:cNvPicPr>
          <p:nvPr/>
        </p:nvPicPr>
        <p:blipFill>
          <a:blip r:embed="rId2"/>
          <a:stretch>
            <a:fillRect/>
          </a:stretch>
        </p:blipFill>
        <p:spPr>
          <a:xfrm>
            <a:off x="936994" y="523081"/>
            <a:ext cx="10510191" cy="5811837"/>
          </a:xfrm>
          <a:prstGeom prst="rect">
            <a:avLst/>
          </a:prstGeom>
        </p:spPr>
      </p:pic>
      <p:sp>
        <p:nvSpPr>
          <p:cNvPr id="6" name="Oval 5">
            <a:extLst>
              <a:ext uri="{FF2B5EF4-FFF2-40B4-BE49-F238E27FC236}">
                <a16:creationId xmlns:a16="http://schemas.microsoft.com/office/drawing/2014/main" id="{65F6A5C5-E9ED-91BE-A995-079809C873FE}"/>
              </a:ext>
            </a:extLst>
          </p:cNvPr>
          <p:cNvSpPr/>
          <p:nvPr/>
        </p:nvSpPr>
        <p:spPr>
          <a:xfrm>
            <a:off x="5317724" y="681037"/>
            <a:ext cx="1287262" cy="4758431"/>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F728FE08-A803-F8FA-6C30-90594BFF2871}"/>
              </a:ext>
            </a:extLst>
          </p:cNvPr>
          <p:cNvCxnSpPr/>
          <p:nvPr/>
        </p:nvCxnSpPr>
        <p:spPr>
          <a:xfrm flipV="1">
            <a:off x="4900474" y="4918229"/>
            <a:ext cx="630314" cy="52123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F22AB4-2E15-0A6B-6A3D-11E9082C303E}"/>
              </a:ext>
            </a:extLst>
          </p:cNvPr>
          <p:cNvSpPr txBox="1"/>
          <p:nvPr/>
        </p:nvSpPr>
        <p:spPr>
          <a:xfrm>
            <a:off x="3666477" y="5389739"/>
            <a:ext cx="1864311" cy="369332"/>
          </a:xfrm>
          <a:prstGeom prst="rect">
            <a:avLst/>
          </a:prstGeom>
          <a:noFill/>
        </p:spPr>
        <p:txBody>
          <a:bodyPr wrap="square" rtlCol="0">
            <a:spAutoFit/>
          </a:bodyPr>
          <a:lstStyle/>
          <a:p>
            <a:pPr algn="ctr"/>
            <a:r>
              <a:rPr lang="en-IN" i="1" dirty="0">
                <a:solidFill>
                  <a:schemeClr val="bg1"/>
                </a:solidFill>
              </a:rPr>
              <a:t>advisor</a:t>
            </a:r>
          </a:p>
        </p:txBody>
      </p:sp>
    </p:spTree>
    <p:extLst>
      <p:ext uri="{BB962C8B-B14F-4D97-AF65-F5344CB8AC3E}">
        <p14:creationId xmlns:p14="http://schemas.microsoft.com/office/powerpoint/2010/main" val="2443899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A95B4E-512D-8691-969E-1BC51DFE422A}"/>
              </a:ext>
            </a:extLst>
          </p:cNvPr>
          <p:cNvPicPr>
            <a:picLocks noChangeAspect="1"/>
          </p:cNvPicPr>
          <p:nvPr/>
        </p:nvPicPr>
        <p:blipFill>
          <a:blip r:embed="rId2"/>
          <a:stretch>
            <a:fillRect/>
          </a:stretch>
        </p:blipFill>
        <p:spPr>
          <a:xfrm>
            <a:off x="2015786" y="1744832"/>
            <a:ext cx="7734300" cy="1752600"/>
          </a:xfrm>
          <a:prstGeom prst="rect">
            <a:avLst/>
          </a:prstGeom>
        </p:spPr>
      </p:pic>
      <p:sp>
        <p:nvSpPr>
          <p:cNvPr id="4" name="TextBox 3">
            <a:extLst>
              <a:ext uri="{FF2B5EF4-FFF2-40B4-BE49-F238E27FC236}">
                <a16:creationId xmlns:a16="http://schemas.microsoft.com/office/drawing/2014/main" id="{D1468242-252A-4B85-5ECC-3EBBAF453CA7}"/>
              </a:ext>
            </a:extLst>
          </p:cNvPr>
          <p:cNvSpPr txBox="1"/>
          <p:nvPr/>
        </p:nvSpPr>
        <p:spPr>
          <a:xfrm>
            <a:off x="1944210" y="754602"/>
            <a:ext cx="6773662" cy="461665"/>
          </a:xfrm>
          <a:prstGeom prst="rect">
            <a:avLst/>
          </a:prstGeom>
          <a:noFill/>
        </p:spPr>
        <p:txBody>
          <a:bodyPr wrap="square" rtlCol="0">
            <a:spAutoFit/>
          </a:bodyPr>
          <a:lstStyle/>
          <a:p>
            <a:r>
              <a:rPr lang="en-IN" sz="2400" dirty="0"/>
              <a:t>ER Diagram Representation</a:t>
            </a:r>
          </a:p>
        </p:txBody>
      </p:sp>
      <p:sp>
        <p:nvSpPr>
          <p:cNvPr id="5" name="TextBox 4">
            <a:extLst>
              <a:ext uri="{FF2B5EF4-FFF2-40B4-BE49-F238E27FC236}">
                <a16:creationId xmlns:a16="http://schemas.microsoft.com/office/drawing/2014/main" id="{B05C2872-975F-AE83-0818-77A4FD5D6D08}"/>
              </a:ext>
            </a:extLst>
          </p:cNvPr>
          <p:cNvSpPr txBox="1"/>
          <p:nvPr/>
        </p:nvSpPr>
        <p:spPr>
          <a:xfrm>
            <a:off x="2015786" y="4154750"/>
            <a:ext cx="6320346" cy="400110"/>
          </a:xfrm>
          <a:prstGeom prst="rect">
            <a:avLst/>
          </a:prstGeom>
          <a:noFill/>
        </p:spPr>
        <p:txBody>
          <a:bodyPr wrap="square" rtlCol="0">
            <a:spAutoFit/>
          </a:bodyPr>
          <a:lstStyle/>
          <a:p>
            <a:r>
              <a:rPr lang="en-IN" sz="2000" dirty="0"/>
              <a:t>The relationship set might also contain attributes.</a:t>
            </a:r>
          </a:p>
        </p:txBody>
      </p:sp>
    </p:spTree>
    <p:extLst>
      <p:ext uri="{BB962C8B-B14F-4D97-AF65-F5344CB8AC3E}">
        <p14:creationId xmlns:p14="http://schemas.microsoft.com/office/powerpoint/2010/main" val="226521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6E5779-6B28-180A-5ADA-62EB71265366}"/>
              </a:ext>
            </a:extLst>
          </p:cNvPr>
          <p:cNvPicPr>
            <a:picLocks noChangeAspect="1"/>
          </p:cNvPicPr>
          <p:nvPr/>
        </p:nvPicPr>
        <p:blipFill>
          <a:blip r:embed="rId2"/>
          <a:stretch>
            <a:fillRect/>
          </a:stretch>
        </p:blipFill>
        <p:spPr>
          <a:xfrm>
            <a:off x="1607522" y="816745"/>
            <a:ext cx="8976956" cy="4863437"/>
          </a:xfrm>
          <a:prstGeom prst="rect">
            <a:avLst/>
          </a:prstGeom>
        </p:spPr>
      </p:pic>
    </p:spTree>
    <p:extLst>
      <p:ext uri="{BB962C8B-B14F-4D97-AF65-F5344CB8AC3E}">
        <p14:creationId xmlns:p14="http://schemas.microsoft.com/office/powerpoint/2010/main" val="53315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CE889-3CF0-75F5-25E1-92E7E8C0E84C}"/>
              </a:ext>
            </a:extLst>
          </p:cNvPr>
          <p:cNvSpPr>
            <a:spLocks noGrp="1"/>
          </p:cNvSpPr>
          <p:nvPr>
            <p:ph type="title"/>
          </p:nvPr>
        </p:nvSpPr>
        <p:spPr/>
        <p:txBody>
          <a:bodyPr/>
          <a:lstStyle/>
          <a:p>
            <a:r>
              <a:rPr lang="en-IN" dirty="0"/>
              <a:t>This can be represented by</a:t>
            </a:r>
          </a:p>
        </p:txBody>
      </p:sp>
      <p:pic>
        <p:nvPicPr>
          <p:cNvPr id="4" name="Picture 3">
            <a:extLst>
              <a:ext uri="{FF2B5EF4-FFF2-40B4-BE49-F238E27FC236}">
                <a16:creationId xmlns:a16="http://schemas.microsoft.com/office/drawing/2014/main" id="{829DEC3B-C359-958C-D7AC-499E43FE0C15}"/>
              </a:ext>
            </a:extLst>
          </p:cNvPr>
          <p:cNvPicPr>
            <a:picLocks noChangeAspect="1"/>
          </p:cNvPicPr>
          <p:nvPr/>
        </p:nvPicPr>
        <p:blipFill>
          <a:blip r:embed="rId2"/>
          <a:stretch>
            <a:fillRect/>
          </a:stretch>
        </p:blipFill>
        <p:spPr>
          <a:xfrm>
            <a:off x="1438275" y="2223301"/>
            <a:ext cx="9315450" cy="3086100"/>
          </a:xfrm>
          <a:prstGeom prst="rect">
            <a:avLst/>
          </a:prstGeom>
        </p:spPr>
      </p:pic>
    </p:spTree>
    <p:extLst>
      <p:ext uri="{BB962C8B-B14F-4D97-AF65-F5344CB8AC3E}">
        <p14:creationId xmlns:p14="http://schemas.microsoft.com/office/powerpoint/2010/main" val="3292214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090D-94AD-B899-EF7C-C9A44E80470A}"/>
              </a:ext>
            </a:extLst>
          </p:cNvPr>
          <p:cNvSpPr>
            <a:spLocks noGrp="1"/>
          </p:cNvSpPr>
          <p:nvPr>
            <p:ph type="title"/>
          </p:nvPr>
        </p:nvSpPr>
        <p:spPr/>
        <p:txBody>
          <a:bodyPr/>
          <a:lstStyle/>
          <a:p>
            <a:r>
              <a:rPr lang="en-IN" dirty="0"/>
              <a:t>One to One relationship</a:t>
            </a:r>
          </a:p>
        </p:txBody>
      </p:sp>
      <p:pic>
        <p:nvPicPr>
          <p:cNvPr id="4" name="Picture 3">
            <a:extLst>
              <a:ext uri="{FF2B5EF4-FFF2-40B4-BE49-F238E27FC236}">
                <a16:creationId xmlns:a16="http://schemas.microsoft.com/office/drawing/2014/main" id="{EDCB7D9D-3541-1948-0CD2-88822571980E}"/>
              </a:ext>
            </a:extLst>
          </p:cNvPr>
          <p:cNvPicPr>
            <a:picLocks noChangeAspect="1"/>
          </p:cNvPicPr>
          <p:nvPr/>
        </p:nvPicPr>
        <p:blipFill>
          <a:blip r:embed="rId2"/>
          <a:stretch>
            <a:fillRect/>
          </a:stretch>
        </p:blipFill>
        <p:spPr>
          <a:xfrm>
            <a:off x="2319337" y="2286000"/>
            <a:ext cx="7553325" cy="2286000"/>
          </a:xfrm>
          <a:prstGeom prst="rect">
            <a:avLst/>
          </a:prstGeom>
        </p:spPr>
      </p:pic>
    </p:spTree>
    <p:extLst>
      <p:ext uri="{BB962C8B-B14F-4D97-AF65-F5344CB8AC3E}">
        <p14:creationId xmlns:p14="http://schemas.microsoft.com/office/powerpoint/2010/main" val="4056412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D71C-0BBC-0E72-513F-14FC71F00EAE}"/>
              </a:ext>
            </a:extLst>
          </p:cNvPr>
          <p:cNvSpPr>
            <a:spLocks noGrp="1"/>
          </p:cNvSpPr>
          <p:nvPr>
            <p:ph type="title"/>
          </p:nvPr>
        </p:nvSpPr>
        <p:spPr/>
        <p:txBody>
          <a:bodyPr/>
          <a:lstStyle/>
          <a:p>
            <a:r>
              <a:rPr lang="en-IN" dirty="0"/>
              <a:t>One to Many relationship</a:t>
            </a:r>
          </a:p>
        </p:txBody>
      </p:sp>
      <p:pic>
        <p:nvPicPr>
          <p:cNvPr id="4" name="Picture 3">
            <a:extLst>
              <a:ext uri="{FF2B5EF4-FFF2-40B4-BE49-F238E27FC236}">
                <a16:creationId xmlns:a16="http://schemas.microsoft.com/office/drawing/2014/main" id="{8976EB68-00EC-E1E1-AB32-BB7076FF12EC}"/>
              </a:ext>
            </a:extLst>
          </p:cNvPr>
          <p:cNvPicPr>
            <a:picLocks noChangeAspect="1"/>
          </p:cNvPicPr>
          <p:nvPr/>
        </p:nvPicPr>
        <p:blipFill>
          <a:blip r:embed="rId2"/>
          <a:stretch>
            <a:fillRect/>
          </a:stretch>
        </p:blipFill>
        <p:spPr>
          <a:xfrm>
            <a:off x="2447585" y="2419996"/>
            <a:ext cx="7296830" cy="2143125"/>
          </a:xfrm>
          <a:prstGeom prst="rect">
            <a:avLst/>
          </a:prstGeom>
        </p:spPr>
      </p:pic>
    </p:spTree>
    <p:extLst>
      <p:ext uri="{BB962C8B-B14F-4D97-AF65-F5344CB8AC3E}">
        <p14:creationId xmlns:p14="http://schemas.microsoft.com/office/powerpoint/2010/main" val="1820549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8FCF-F44D-D72C-3A82-A98FAD3009AB}"/>
              </a:ext>
            </a:extLst>
          </p:cNvPr>
          <p:cNvSpPr>
            <a:spLocks noGrp="1"/>
          </p:cNvSpPr>
          <p:nvPr>
            <p:ph type="title"/>
          </p:nvPr>
        </p:nvSpPr>
        <p:spPr/>
        <p:txBody>
          <a:bodyPr/>
          <a:lstStyle/>
          <a:p>
            <a:r>
              <a:rPr lang="en-IN" dirty="0"/>
              <a:t>Many to one relationship</a:t>
            </a:r>
          </a:p>
        </p:txBody>
      </p:sp>
      <p:pic>
        <p:nvPicPr>
          <p:cNvPr id="4" name="Picture 3">
            <a:extLst>
              <a:ext uri="{FF2B5EF4-FFF2-40B4-BE49-F238E27FC236}">
                <a16:creationId xmlns:a16="http://schemas.microsoft.com/office/drawing/2014/main" id="{86C2EAB5-9078-777A-81E9-42675FC0C1B2}"/>
              </a:ext>
            </a:extLst>
          </p:cNvPr>
          <p:cNvPicPr>
            <a:picLocks noChangeAspect="1"/>
          </p:cNvPicPr>
          <p:nvPr/>
        </p:nvPicPr>
        <p:blipFill>
          <a:blip r:embed="rId2"/>
          <a:stretch>
            <a:fillRect/>
          </a:stretch>
        </p:blipFill>
        <p:spPr>
          <a:xfrm>
            <a:off x="2333625" y="2371725"/>
            <a:ext cx="7524750" cy="2114550"/>
          </a:xfrm>
          <a:prstGeom prst="rect">
            <a:avLst/>
          </a:prstGeom>
        </p:spPr>
      </p:pic>
    </p:spTree>
    <p:extLst>
      <p:ext uri="{BB962C8B-B14F-4D97-AF65-F5344CB8AC3E}">
        <p14:creationId xmlns:p14="http://schemas.microsoft.com/office/powerpoint/2010/main" val="2791406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E3D5-EBA7-9930-853E-A6896F7C91F7}"/>
              </a:ext>
            </a:extLst>
          </p:cNvPr>
          <p:cNvSpPr>
            <a:spLocks noGrp="1"/>
          </p:cNvSpPr>
          <p:nvPr>
            <p:ph type="title"/>
          </p:nvPr>
        </p:nvSpPr>
        <p:spPr/>
        <p:txBody>
          <a:bodyPr/>
          <a:lstStyle/>
          <a:p>
            <a:r>
              <a:rPr lang="en-IN" dirty="0"/>
              <a:t>Many to Many Relationship</a:t>
            </a:r>
          </a:p>
        </p:txBody>
      </p:sp>
      <p:pic>
        <p:nvPicPr>
          <p:cNvPr id="4" name="Picture 3">
            <a:extLst>
              <a:ext uri="{FF2B5EF4-FFF2-40B4-BE49-F238E27FC236}">
                <a16:creationId xmlns:a16="http://schemas.microsoft.com/office/drawing/2014/main" id="{5B8A6F6B-39C3-B17F-ADCC-56DDCF4B2EE9}"/>
              </a:ext>
            </a:extLst>
          </p:cNvPr>
          <p:cNvPicPr>
            <a:picLocks noChangeAspect="1"/>
          </p:cNvPicPr>
          <p:nvPr/>
        </p:nvPicPr>
        <p:blipFill>
          <a:blip r:embed="rId2"/>
          <a:stretch>
            <a:fillRect/>
          </a:stretch>
        </p:blipFill>
        <p:spPr>
          <a:xfrm>
            <a:off x="2009775" y="2324100"/>
            <a:ext cx="8172450" cy="2209800"/>
          </a:xfrm>
          <a:prstGeom prst="rect">
            <a:avLst/>
          </a:prstGeom>
        </p:spPr>
      </p:pic>
    </p:spTree>
    <p:extLst>
      <p:ext uri="{BB962C8B-B14F-4D97-AF65-F5344CB8AC3E}">
        <p14:creationId xmlns:p14="http://schemas.microsoft.com/office/powerpoint/2010/main" val="53819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A78B-387F-0061-5F67-0A5615830F66}"/>
              </a:ext>
            </a:extLst>
          </p:cNvPr>
          <p:cNvSpPr>
            <a:spLocks noGrp="1"/>
          </p:cNvSpPr>
          <p:nvPr>
            <p:ph type="ctrTitle"/>
          </p:nvPr>
        </p:nvSpPr>
        <p:spPr/>
        <p:txBody>
          <a:bodyPr/>
          <a:lstStyle/>
          <a:p>
            <a:r>
              <a:rPr lang="en-IN" dirty="0"/>
              <a:t>Why dbms?</a:t>
            </a:r>
          </a:p>
        </p:txBody>
      </p:sp>
      <p:sp>
        <p:nvSpPr>
          <p:cNvPr id="3" name="Subtitle 2">
            <a:extLst>
              <a:ext uri="{FF2B5EF4-FFF2-40B4-BE49-F238E27FC236}">
                <a16:creationId xmlns:a16="http://schemas.microsoft.com/office/drawing/2014/main" id="{CD4D6B7A-C903-DACA-3C14-301026E83698}"/>
              </a:ext>
            </a:extLst>
          </p:cNvPr>
          <p:cNvSpPr>
            <a:spLocks noGrp="1"/>
          </p:cNvSpPr>
          <p:nvPr>
            <p:ph type="subTitle" idx="1"/>
          </p:nvPr>
        </p:nvSpPr>
        <p:spPr/>
        <p:txBody>
          <a:bodyPr>
            <a:normAutofit/>
          </a:bodyPr>
          <a:lstStyle/>
          <a:p>
            <a:r>
              <a:rPr lang="en-IN" sz="3600" dirty="0"/>
              <a:t>File system v/s dbms</a:t>
            </a:r>
          </a:p>
        </p:txBody>
      </p:sp>
    </p:spTree>
    <p:extLst>
      <p:ext uri="{BB962C8B-B14F-4D97-AF65-F5344CB8AC3E}">
        <p14:creationId xmlns:p14="http://schemas.microsoft.com/office/powerpoint/2010/main" val="3320509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E8CC-F974-D3D1-7EC3-5C2C8BD9427A}"/>
              </a:ext>
            </a:extLst>
          </p:cNvPr>
          <p:cNvSpPr>
            <a:spLocks noGrp="1"/>
          </p:cNvSpPr>
          <p:nvPr>
            <p:ph type="title"/>
          </p:nvPr>
        </p:nvSpPr>
        <p:spPr/>
        <p:txBody>
          <a:bodyPr/>
          <a:lstStyle/>
          <a:p>
            <a:r>
              <a:rPr lang="en-IN" dirty="0"/>
              <a:t>Total and Partial Participation</a:t>
            </a:r>
          </a:p>
        </p:txBody>
      </p:sp>
      <p:sp>
        <p:nvSpPr>
          <p:cNvPr id="3" name="Content Placeholder 2">
            <a:extLst>
              <a:ext uri="{FF2B5EF4-FFF2-40B4-BE49-F238E27FC236}">
                <a16:creationId xmlns:a16="http://schemas.microsoft.com/office/drawing/2014/main" id="{B6C7A18C-354E-D444-C8EC-EAEB949E9A21}"/>
              </a:ext>
            </a:extLst>
          </p:cNvPr>
          <p:cNvSpPr>
            <a:spLocks noGrp="1"/>
          </p:cNvSpPr>
          <p:nvPr>
            <p:ph idx="1"/>
          </p:nvPr>
        </p:nvSpPr>
        <p:spPr/>
        <p:txBody>
          <a:bodyPr/>
          <a:lstStyle/>
          <a:p>
            <a:r>
              <a:rPr lang="en-IN" dirty="0"/>
              <a:t>Total participation represented by double line.</a:t>
            </a:r>
          </a:p>
          <a:p>
            <a:endParaRPr lang="en-IN" dirty="0"/>
          </a:p>
        </p:txBody>
      </p:sp>
      <p:pic>
        <p:nvPicPr>
          <p:cNvPr id="5" name="Picture 4">
            <a:extLst>
              <a:ext uri="{FF2B5EF4-FFF2-40B4-BE49-F238E27FC236}">
                <a16:creationId xmlns:a16="http://schemas.microsoft.com/office/drawing/2014/main" id="{013232BD-D84F-9373-FC6D-87B66B684489}"/>
              </a:ext>
            </a:extLst>
          </p:cNvPr>
          <p:cNvPicPr>
            <a:picLocks noChangeAspect="1"/>
          </p:cNvPicPr>
          <p:nvPr/>
        </p:nvPicPr>
        <p:blipFill>
          <a:blip r:embed="rId2"/>
          <a:stretch>
            <a:fillRect/>
          </a:stretch>
        </p:blipFill>
        <p:spPr>
          <a:xfrm>
            <a:off x="2286000" y="3038798"/>
            <a:ext cx="7620000" cy="1685925"/>
          </a:xfrm>
          <a:prstGeom prst="rect">
            <a:avLst/>
          </a:prstGeom>
        </p:spPr>
      </p:pic>
    </p:spTree>
    <p:extLst>
      <p:ext uri="{BB962C8B-B14F-4D97-AF65-F5344CB8AC3E}">
        <p14:creationId xmlns:p14="http://schemas.microsoft.com/office/powerpoint/2010/main" val="4087100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7F5F-3EB5-A12A-3258-DEFBDF6C10B5}"/>
              </a:ext>
            </a:extLst>
          </p:cNvPr>
          <p:cNvSpPr>
            <a:spLocks noGrp="1"/>
          </p:cNvSpPr>
          <p:nvPr>
            <p:ph type="title"/>
          </p:nvPr>
        </p:nvSpPr>
        <p:spPr/>
        <p:txBody>
          <a:bodyPr/>
          <a:lstStyle/>
          <a:p>
            <a:r>
              <a:rPr lang="en-IN" dirty="0"/>
              <a:t>Weak entity Set</a:t>
            </a:r>
          </a:p>
        </p:txBody>
      </p:sp>
      <p:sp>
        <p:nvSpPr>
          <p:cNvPr id="3" name="Content Placeholder 2">
            <a:extLst>
              <a:ext uri="{FF2B5EF4-FFF2-40B4-BE49-F238E27FC236}">
                <a16:creationId xmlns:a16="http://schemas.microsoft.com/office/drawing/2014/main" id="{1C398A08-4E97-5289-0F7B-062405955B8D}"/>
              </a:ext>
            </a:extLst>
          </p:cNvPr>
          <p:cNvSpPr>
            <a:spLocks noGrp="1"/>
          </p:cNvSpPr>
          <p:nvPr>
            <p:ph idx="1"/>
          </p:nvPr>
        </p:nvSpPr>
        <p:spPr/>
        <p:txBody>
          <a:bodyPr/>
          <a:lstStyle/>
          <a:p>
            <a:r>
              <a:rPr lang="en-IN" dirty="0"/>
              <a:t>A weak entity set doesn't have a </a:t>
            </a:r>
            <a:r>
              <a:rPr lang="en-IN" dirty="0" err="1"/>
              <a:t>superkey</a:t>
            </a:r>
            <a:r>
              <a:rPr lang="en-IN" dirty="0"/>
              <a:t>  and is dependent on some other set(strong entity set) through a relationship set so that each and every row in that weak entity set can be uniquely identified.</a:t>
            </a:r>
          </a:p>
          <a:p>
            <a:endParaRPr lang="en-IN" dirty="0"/>
          </a:p>
        </p:txBody>
      </p:sp>
      <p:pic>
        <p:nvPicPr>
          <p:cNvPr id="5" name="Picture 4">
            <a:extLst>
              <a:ext uri="{FF2B5EF4-FFF2-40B4-BE49-F238E27FC236}">
                <a16:creationId xmlns:a16="http://schemas.microsoft.com/office/drawing/2014/main" id="{54A3D92D-E5A5-14CE-1540-10EFC427A397}"/>
              </a:ext>
            </a:extLst>
          </p:cNvPr>
          <p:cNvPicPr>
            <a:picLocks noChangeAspect="1"/>
          </p:cNvPicPr>
          <p:nvPr/>
        </p:nvPicPr>
        <p:blipFill>
          <a:blip r:embed="rId2"/>
          <a:stretch>
            <a:fillRect/>
          </a:stretch>
        </p:blipFill>
        <p:spPr>
          <a:xfrm>
            <a:off x="1985962" y="3935027"/>
            <a:ext cx="8220075" cy="1828800"/>
          </a:xfrm>
          <a:prstGeom prst="rect">
            <a:avLst/>
          </a:prstGeom>
        </p:spPr>
      </p:pic>
    </p:spTree>
    <p:extLst>
      <p:ext uri="{BB962C8B-B14F-4D97-AF65-F5344CB8AC3E}">
        <p14:creationId xmlns:p14="http://schemas.microsoft.com/office/powerpoint/2010/main" val="4201880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79B14DA9-8888-B1D2-8485-D7D2D75FE70C}"/>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20329"/>
          <a:stretch/>
        </p:blipFill>
        <p:spPr bwMode="auto">
          <a:xfrm>
            <a:off x="1368425" y="284162"/>
            <a:ext cx="9455150" cy="628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54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D96711-63CF-23E8-359E-7387535B4721}"/>
              </a:ext>
            </a:extLst>
          </p:cNvPr>
          <p:cNvPicPr>
            <a:picLocks noChangeAspect="1"/>
          </p:cNvPicPr>
          <p:nvPr/>
        </p:nvPicPr>
        <p:blipFill>
          <a:blip r:embed="rId2"/>
          <a:stretch>
            <a:fillRect/>
          </a:stretch>
        </p:blipFill>
        <p:spPr>
          <a:xfrm>
            <a:off x="1455938" y="372863"/>
            <a:ext cx="9019713" cy="5940092"/>
          </a:xfrm>
          <a:prstGeom prst="rect">
            <a:avLst/>
          </a:prstGeom>
        </p:spPr>
      </p:pic>
    </p:spTree>
    <p:extLst>
      <p:ext uri="{BB962C8B-B14F-4D97-AF65-F5344CB8AC3E}">
        <p14:creationId xmlns:p14="http://schemas.microsoft.com/office/powerpoint/2010/main" val="1046685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2F87-BA7F-D4E9-D826-1AC25F963E39}"/>
              </a:ext>
            </a:extLst>
          </p:cNvPr>
          <p:cNvSpPr>
            <a:spLocks noGrp="1"/>
          </p:cNvSpPr>
          <p:nvPr>
            <p:ph type="title"/>
          </p:nvPr>
        </p:nvSpPr>
        <p:spPr>
          <a:xfrm>
            <a:off x="838200" y="1017279"/>
            <a:ext cx="10515600" cy="2852737"/>
          </a:xfrm>
        </p:spPr>
        <p:txBody>
          <a:bodyPr/>
          <a:lstStyle/>
          <a:p>
            <a:r>
              <a:rPr lang="en-IN" dirty="0"/>
              <a:t>NORMALIZATION</a:t>
            </a:r>
          </a:p>
        </p:txBody>
      </p:sp>
      <p:sp>
        <p:nvSpPr>
          <p:cNvPr id="3" name="Text Placeholder 2">
            <a:extLst>
              <a:ext uri="{FF2B5EF4-FFF2-40B4-BE49-F238E27FC236}">
                <a16:creationId xmlns:a16="http://schemas.microsoft.com/office/drawing/2014/main" id="{E06FB525-5322-736C-2AF6-9080CE74C8B1}"/>
              </a:ext>
            </a:extLst>
          </p:cNvPr>
          <p:cNvSpPr>
            <a:spLocks noGrp="1"/>
          </p:cNvSpPr>
          <p:nvPr>
            <p:ph type="body" idx="1"/>
          </p:nvPr>
        </p:nvSpPr>
        <p:spPr>
          <a:xfrm>
            <a:off x="838200" y="3870016"/>
            <a:ext cx="10515600" cy="1500187"/>
          </a:xfrm>
        </p:spPr>
        <p:txBody>
          <a:bodyPr/>
          <a:lstStyle/>
          <a:p>
            <a:r>
              <a:rPr lang="en-US" b="1" i="0" dirty="0">
                <a:solidFill>
                  <a:schemeClr val="tx1"/>
                </a:solidFill>
                <a:effectLst/>
                <a:latin typeface="urw-din"/>
              </a:rPr>
              <a:t>Normalization</a:t>
            </a:r>
            <a:r>
              <a:rPr lang="en-US" b="0" i="0" dirty="0">
                <a:solidFill>
                  <a:schemeClr val="tx1"/>
                </a:solidFill>
                <a:effectLst/>
                <a:latin typeface="urw-din"/>
              </a:rPr>
              <a:t> is the process of minimizing </a:t>
            </a:r>
            <a:r>
              <a:rPr lang="en-US" b="1" i="0" dirty="0">
                <a:solidFill>
                  <a:schemeClr val="tx1"/>
                </a:solidFill>
                <a:effectLst/>
                <a:latin typeface="urw-din"/>
              </a:rPr>
              <a:t>redundancy</a:t>
            </a:r>
            <a:r>
              <a:rPr lang="en-US" b="0" i="0" dirty="0">
                <a:solidFill>
                  <a:schemeClr val="tx1"/>
                </a:solidFill>
                <a:effectLst/>
                <a:latin typeface="urw-din"/>
              </a:rPr>
              <a:t> from a relation or set of relations. Redundancy in relation may cause insertion, deletion, and update anomalies. So, it helps to minimize the redundancy in relations. </a:t>
            </a:r>
            <a:r>
              <a:rPr lang="en-US" b="1" i="0" dirty="0">
                <a:solidFill>
                  <a:schemeClr val="tx1"/>
                </a:solidFill>
                <a:effectLst/>
                <a:latin typeface="urw-din"/>
              </a:rPr>
              <a:t>Normal forms</a:t>
            </a:r>
            <a:r>
              <a:rPr lang="en-US" b="0" i="0" dirty="0">
                <a:solidFill>
                  <a:schemeClr val="tx1"/>
                </a:solidFill>
                <a:effectLst/>
                <a:latin typeface="urw-din"/>
              </a:rPr>
              <a:t> are used to eliminate or reduce redundancy in database tables.</a:t>
            </a:r>
            <a:endParaRPr lang="en-IN" dirty="0">
              <a:solidFill>
                <a:schemeClr val="tx1"/>
              </a:solidFill>
            </a:endParaRPr>
          </a:p>
        </p:txBody>
      </p:sp>
    </p:spTree>
    <p:extLst>
      <p:ext uri="{BB962C8B-B14F-4D97-AF65-F5344CB8AC3E}">
        <p14:creationId xmlns:p14="http://schemas.microsoft.com/office/powerpoint/2010/main" val="2289199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69F4E-36A7-F310-E11D-E253714D318F}"/>
              </a:ext>
            </a:extLst>
          </p:cNvPr>
          <p:cNvSpPr>
            <a:spLocks noGrp="1"/>
          </p:cNvSpPr>
          <p:nvPr>
            <p:ph type="title"/>
          </p:nvPr>
        </p:nvSpPr>
        <p:spPr/>
        <p:txBody>
          <a:bodyPr/>
          <a:lstStyle/>
          <a:p>
            <a:r>
              <a:rPr lang="en-IN" dirty="0"/>
              <a:t>FIRST NORMAL FORM</a:t>
            </a:r>
          </a:p>
        </p:txBody>
      </p:sp>
      <p:sp>
        <p:nvSpPr>
          <p:cNvPr id="5" name="Content Placeholder 4">
            <a:extLst>
              <a:ext uri="{FF2B5EF4-FFF2-40B4-BE49-F238E27FC236}">
                <a16:creationId xmlns:a16="http://schemas.microsoft.com/office/drawing/2014/main" id="{3A2E342F-7CD0-56B5-14F5-44E03BC3DF3C}"/>
              </a:ext>
            </a:extLst>
          </p:cNvPr>
          <p:cNvSpPr>
            <a:spLocks noGrp="1"/>
          </p:cNvSpPr>
          <p:nvPr>
            <p:ph idx="1"/>
          </p:nvPr>
        </p:nvSpPr>
        <p:spPr/>
        <p:txBody>
          <a:bodyPr/>
          <a:lstStyle/>
          <a:p>
            <a:r>
              <a:rPr lang="en-US" b="0" i="0" dirty="0">
                <a:solidFill>
                  <a:schemeClr val="tx1">
                    <a:lumMod val="95000"/>
                  </a:schemeClr>
                </a:solidFill>
                <a:effectLst/>
                <a:latin typeface="urw-din"/>
              </a:rPr>
              <a:t>A relation is in first normal form if every attribute in that relation is </a:t>
            </a:r>
            <a:r>
              <a:rPr lang="en-US" b="1" i="0" dirty="0">
                <a:solidFill>
                  <a:schemeClr val="tx1">
                    <a:lumMod val="95000"/>
                  </a:schemeClr>
                </a:solidFill>
                <a:effectLst/>
                <a:latin typeface="urw-din"/>
              </a:rPr>
              <a:t>singled valued attribute</a:t>
            </a:r>
            <a:r>
              <a:rPr lang="en-US" b="0" i="0" dirty="0">
                <a:solidFill>
                  <a:schemeClr val="tx1">
                    <a:lumMod val="95000"/>
                  </a:schemeClr>
                </a:solidFill>
                <a:effectLst/>
                <a:latin typeface="urw-din"/>
              </a:rPr>
              <a:t>.</a:t>
            </a:r>
          </a:p>
          <a:p>
            <a:pPr marL="0" indent="0">
              <a:buNone/>
            </a:pPr>
            <a:endParaRPr lang="en-IN" dirty="0">
              <a:solidFill>
                <a:schemeClr val="tx1">
                  <a:lumMod val="95000"/>
                </a:schemeClr>
              </a:solidFill>
            </a:endParaRPr>
          </a:p>
        </p:txBody>
      </p:sp>
      <p:pic>
        <p:nvPicPr>
          <p:cNvPr id="2052" name="Picture 4" descr="Lightbox">
            <a:extLst>
              <a:ext uri="{FF2B5EF4-FFF2-40B4-BE49-F238E27FC236}">
                <a16:creationId xmlns:a16="http://schemas.microsoft.com/office/drawing/2014/main" id="{4855C2FF-7A20-9CC0-AB89-0D29E13FC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245" y="3063875"/>
            <a:ext cx="8027910" cy="344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959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494F-D374-844E-E44E-EA2E3BC630D2}"/>
              </a:ext>
            </a:extLst>
          </p:cNvPr>
          <p:cNvSpPr>
            <a:spLocks noGrp="1"/>
          </p:cNvSpPr>
          <p:nvPr>
            <p:ph type="title"/>
          </p:nvPr>
        </p:nvSpPr>
        <p:spPr/>
        <p:txBody>
          <a:bodyPr/>
          <a:lstStyle/>
          <a:p>
            <a:r>
              <a:rPr lang="en-IN" dirty="0"/>
              <a:t>SECOND NORMAL FORM</a:t>
            </a:r>
          </a:p>
        </p:txBody>
      </p:sp>
      <p:sp>
        <p:nvSpPr>
          <p:cNvPr id="3" name="Content Placeholder 2">
            <a:extLst>
              <a:ext uri="{FF2B5EF4-FFF2-40B4-BE49-F238E27FC236}">
                <a16:creationId xmlns:a16="http://schemas.microsoft.com/office/drawing/2014/main" id="{4B37B115-6B3A-1B83-B8ED-C1B08DD52D1F}"/>
              </a:ext>
            </a:extLst>
          </p:cNvPr>
          <p:cNvSpPr>
            <a:spLocks noGrp="1"/>
          </p:cNvSpPr>
          <p:nvPr>
            <p:ph idx="1"/>
          </p:nvPr>
        </p:nvSpPr>
        <p:spPr/>
        <p:txBody>
          <a:bodyPr/>
          <a:lstStyle/>
          <a:p>
            <a:pPr algn="l" fontAlgn="base"/>
            <a:r>
              <a:rPr lang="en-US" b="0" i="0" dirty="0">
                <a:effectLst/>
                <a:latin typeface="urw-din"/>
              </a:rPr>
              <a:t>To be in second normal form, none of the non-key attributes must be dependent on a proper subset of the candidate key.</a:t>
            </a:r>
          </a:p>
          <a:p>
            <a:endParaRPr lang="en-IN" dirty="0"/>
          </a:p>
        </p:txBody>
      </p:sp>
    </p:spTree>
    <p:extLst>
      <p:ext uri="{BB962C8B-B14F-4D97-AF65-F5344CB8AC3E}">
        <p14:creationId xmlns:p14="http://schemas.microsoft.com/office/powerpoint/2010/main" val="4005891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296AED-8E70-CEC8-3F7C-D817A43960C1}"/>
              </a:ext>
            </a:extLst>
          </p:cNvPr>
          <p:cNvPicPr>
            <a:picLocks noChangeAspect="1"/>
          </p:cNvPicPr>
          <p:nvPr/>
        </p:nvPicPr>
        <p:blipFill>
          <a:blip r:embed="rId2"/>
          <a:stretch>
            <a:fillRect/>
          </a:stretch>
        </p:blipFill>
        <p:spPr>
          <a:xfrm>
            <a:off x="2081211" y="3707539"/>
            <a:ext cx="8029575" cy="2343150"/>
          </a:xfrm>
          <a:prstGeom prst="rect">
            <a:avLst/>
          </a:prstGeom>
        </p:spPr>
      </p:pic>
      <p:pic>
        <p:nvPicPr>
          <p:cNvPr id="5" name="Picture 4">
            <a:extLst>
              <a:ext uri="{FF2B5EF4-FFF2-40B4-BE49-F238E27FC236}">
                <a16:creationId xmlns:a16="http://schemas.microsoft.com/office/drawing/2014/main" id="{E0412D11-6B24-F9E1-A2B0-3C8D536BE915}"/>
              </a:ext>
            </a:extLst>
          </p:cNvPr>
          <p:cNvPicPr>
            <a:picLocks noChangeAspect="1"/>
          </p:cNvPicPr>
          <p:nvPr/>
        </p:nvPicPr>
        <p:blipFill>
          <a:blip r:embed="rId3"/>
          <a:stretch>
            <a:fillRect/>
          </a:stretch>
        </p:blipFill>
        <p:spPr>
          <a:xfrm>
            <a:off x="3343273" y="635861"/>
            <a:ext cx="5505450" cy="2514600"/>
          </a:xfrm>
          <a:prstGeom prst="rect">
            <a:avLst/>
          </a:prstGeom>
        </p:spPr>
      </p:pic>
    </p:spTree>
    <p:extLst>
      <p:ext uri="{BB962C8B-B14F-4D97-AF65-F5344CB8AC3E}">
        <p14:creationId xmlns:p14="http://schemas.microsoft.com/office/powerpoint/2010/main" val="274358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D1D3-1655-A794-8443-2CBBAF2926F6}"/>
              </a:ext>
            </a:extLst>
          </p:cNvPr>
          <p:cNvSpPr>
            <a:spLocks noGrp="1"/>
          </p:cNvSpPr>
          <p:nvPr>
            <p:ph type="title"/>
          </p:nvPr>
        </p:nvSpPr>
        <p:spPr/>
        <p:txBody>
          <a:bodyPr/>
          <a:lstStyle/>
          <a:p>
            <a:r>
              <a:rPr lang="en-IN" dirty="0"/>
              <a:t>THIRD NORMAL FORM</a:t>
            </a:r>
          </a:p>
        </p:txBody>
      </p:sp>
      <p:sp>
        <p:nvSpPr>
          <p:cNvPr id="3" name="Content Placeholder 2">
            <a:extLst>
              <a:ext uri="{FF2B5EF4-FFF2-40B4-BE49-F238E27FC236}">
                <a16:creationId xmlns:a16="http://schemas.microsoft.com/office/drawing/2014/main" id="{D1A25164-6F7C-A6D0-53A2-800F50C32732}"/>
              </a:ext>
            </a:extLst>
          </p:cNvPr>
          <p:cNvSpPr>
            <a:spLocks noGrp="1"/>
          </p:cNvSpPr>
          <p:nvPr>
            <p:ph idx="1"/>
          </p:nvPr>
        </p:nvSpPr>
        <p:spPr/>
        <p:txBody>
          <a:bodyPr/>
          <a:lstStyle/>
          <a:p>
            <a:pPr algn="l" fontAlgn="base"/>
            <a:r>
              <a:rPr lang="en-US" b="0" i="0" dirty="0">
                <a:effectLst/>
                <a:latin typeface="urw-din"/>
              </a:rPr>
              <a:t>A relation is in third normal form, if there is </a:t>
            </a:r>
            <a:r>
              <a:rPr lang="en-US" b="1" i="0" dirty="0">
                <a:effectLst/>
                <a:latin typeface="urw-din"/>
              </a:rPr>
              <a:t>no transitive dependency</a:t>
            </a:r>
            <a:r>
              <a:rPr lang="en-US" b="0" i="0" dirty="0">
                <a:effectLst/>
                <a:latin typeface="urw-din"/>
              </a:rPr>
              <a:t> for non-prime attributes as well as it is in second normal form.</a:t>
            </a:r>
            <a:br>
              <a:rPr lang="en-US" b="0" i="0" dirty="0">
                <a:effectLst/>
                <a:latin typeface="urw-din"/>
              </a:rPr>
            </a:br>
            <a:r>
              <a:rPr lang="en-US" b="1" i="0" dirty="0">
                <a:effectLst/>
                <a:latin typeface="urw-din"/>
              </a:rPr>
              <a:t>Transitive dependency –</a:t>
            </a:r>
            <a:r>
              <a:rPr lang="en-US" b="0" i="0" dirty="0">
                <a:effectLst/>
                <a:latin typeface="urw-din"/>
              </a:rPr>
              <a:t> If A-&gt;B and B-&gt;C are two FDs then A-&gt;C is called transitive dependency.</a:t>
            </a:r>
            <a:endParaRPr lang="en-IN" dirty="0"/>
          </a:p>
        </p:txBody>
      </p:sp>
      <p:pic>
        <p:nvPicPr>
          <p:cNvPr id="3074" name="Picture 2" descr="Lightbox">
            <a:extLst>
              <a:ext uri="{FF2B5EF4-FFF2-40B4-BE49-F238E27FC236}">
                <a16:creationId xmlns:a16="http://schemas.microsoft.com/office/drawing/2014/main" id="{4BEC9571-D7D2-CFD7-F0DF-0D16BB821C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44"/>
          <a:stretch/>
        </p:blipFill>
        <p:spPr bwMode="auto">
          <a:xfrm>
            <a:off x="576262" y="4491330"/>
            <a:ext cx="11039475" cy="1501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09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AD531B-CE52-7E78-8C60-FFB5CC1148C9}"/>
              </a:ext>
            </a:extLst>
          </p:cNvPr>
          <p:cNvSpPr>
            <a:spLocks noGrp="1"/>
          </p:cNvSpPr>
          <p:nvPr>
            <p:ph type="ctrTitle"/>
          </p:nvPr>
        </p:nvSpPr>
        <p:spPr/>
        <p:txBody>
          <a:bodyPr/>
          <a:lstStyle/>
          <a:p>
            <a:r>
              <a:rPr lang="en-IN" dirty="0"/>
              <a:t>SQL</a:t>
            </a:r>
          </a:p>
        </p:txBody>
      </p:sp>
      <p:sp>
        <p:nvSpPr>
          <p:cNvPr id="5" name="Subtitle 4">
            <a:extLst>
              <a:ext uri="{FF2B5EF4-FFF2-40B4-BE49-F238E27FC236}">
                <a16:creationId xmlns:a16="http://schemas.microsoft.com/office/drawing/2014/main" id="{1B0F33C9-FA55-3EA9-DB34-41D118B18A99}"/>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75807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112B0E-55C7-A53C-9F9F-2D63CD5C5C92}"/>
              </a:ext>
            </a:extLst>
          </p:cNvPr>
          <p:cNvSpPr>
            <a:spLocks noGrp="1"/>
          </p:cNvSpPr>
          <p:nvPr>
            <p:ph type="title"/>
          </p:nvPr>
        </p:nvSpPr>
        <p:spPr/>
        <p:txBody>
          <a:bodyPr/>
          <a:lstStyle/>
          <a:p>
            <a:r>
              <a:rPr lang="en-IN" dirty="0"/>
              <a:t>File system has major disadvantages-</a:t>
            </a:r>
          </a:p>
        </p:txBody>
      </p:sp>
      <p:sp>
        <p:nvSpPr>
          <p:cNvPr id="7" name="Content Placeholder 6">
            <a:extLst>
              <a:ext uri="{FF2B5EF4-FFF2-40B4-BE49-F238E27FC236}">
                <a16:creationId xmlns:a16="http://schemas.microsoft.com/office/drawing/2014/main" id="{882F8352-024A-BEE4-F121-A31B7B18748D}"/>
              </a:ext>
            </a:extLst>
          </p:cNvPr>
          <p:cNvSpPr>
            <a:spLocks noGrp="1"/>
          </p:cNvSpPr>
          <p:nvPr>
            <p:ph idx="1"/>
          </p:nvPr>
        </p:nvSpPr>
        <p:spPr/>
        <p:txBody>
          <a:bodyPr/>
          <a:lstStyle/>
          <a:p>
            <a:r>
              <a:rPr lang="en-IN" dirty="0"/>
              <a:t>Data redundancy and inconsistency</a:t>
            </a:r>
          </a:p>
          <a:p>
            <a:r>
              <a:rPr lang="en-IN" dirty="0"/>
              <a:t>Difficulty in accessing data</a:t>
            </a:r>
          </a:p>
          <a:p>
            <a:r>
              <a:rPr lang="en-IN" dirty="0"/>
              <a:t>Data isolation</a:t>
            </a:r>
          </a:p>
          <a:p>
            <a:r>
              <a:rPr lang="en-IN" dirty="0"/>
              <a:t>Integrity problems</a:t>
            </a:r>
          </a:p>
          <a:p>
            <a:r>
              <a:rPr lang="en-IN" dirty="0"/>
              <a:t>Atomicity problems</a:t>
            </a:r>
          </a:p>
          <a:p>
            <a:r>
              <a:rPr lang="en-IN" dirty="0"/>
              <a:t>Concurrent –access anomalies</a:t>
            </a:r>
          </a:p>
          <a:p>
            <a:r>
              <a:rPr lang="en-IN" dirty="0"/>
              <a:t>Security problems </a:t>
            </a:r>
          </a:p>
        </p:txBody>
      </p:sp>
    </p:spTree>
    <p:extLst>
      <p:ext uri="{BB962C8B-B14F-4D97-AF65-F5344CB8AC3E}">
        <p14:creationId xmlns:p14="http://schemas.microsoft.com/office/powerpoint/2010/main" val="438033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4" y="1419226"/>
            <a:ext cx="3599804" cy="1746762"/>
          </a:xfrm>
        </p:spPr>
        <p:txBody>
          <a:bodyPr>
            <a:normAutofit/>
          </a:bodyPr>
          <a:lstStyle/>
          <a:p>
            <a:r>
              <a:rPr lang="en-US" dirty="0" err="1">
                <a:solidFill>
                  <a:srgbClr val="FFFFFF"/>
                </a:solidFill>
              </a:rPr>
              <a:t>ThaNk</a:t>
            </a:r>
            <a:r>
              <a:rPr lang="en-US" dirty="0">
                <a:solidFill>
                  <a:srgbClr val="FFFFFF"/>
                </a:solidFill>
              </a:rPr>
              <a:t> You</a:t>
            </a: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0BFC6-092D-3A8C-62F8-13CF7CF180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79F99C-F94B-CDCE-0EEC-74DAEEA47BC9}"/>
              </a:ext>
            </a:extLst>
          </p:cNvPr>
          <p:cNvSpPr>
            <a:spLocks noGrp="1"/>
          </p:cNvSpPr>
          <p:nvPr>
            <p:ph idx="1"/>
          </p:nvPr>
        </p:nvSpPr>
        <p:spPr/>
        <p:txBody>
          <a:bodyPr/>
          <a:lstStyle/>
          <a:p>
            <a:pPr marL="0" indent="0">
              <a:buNone/>
            </a:pPr>
            <a:r>
              <a:rPr lang="en-IN" dirty="0"/>
              <a:t>Databases are of two types – Relational Database(or the SQL database) and NoSQL</a:t>
            </a:r>
          </a:p>
          <a:p>
            <a:pPr marL="0" indent="0">
              <a:buNone/>
            </a:pPr>
            <a:r>
              <a:rPr lang="en-IN" dirty="0"/>
              <a:t>SQL stands for structured query language.</a:t>
            </a:r>
          </a:p>
          <a:p>
            <a:pPr marL="0" indent="0">
              <a:buNone/>
            </a:pPr>
            <a:endParaRPr lang="en-IN" dirty="0"/>
          </a:p>
          <a:p>
            <a:endParaRPr lang="en-IN" dirty="0"/>
          </a:p>
        </p:txBody>
      </p:sp>
    </p:spTree>
    <p:extLst>
      <p:ext uri="{BB962C8B-B14F-4D97-AF65-F5344CB8AC3E}">
        <p14:creationId xmlns:p14="http://schemas.microsoft.com/office/powerpoint/2010/main" val="3792484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408E-4895-2487-9995-D355542BA46F}"/>
              </a:ext>
            </a:extLst>
          </p:cNvPr>
          <p:cNvSpPr>
            <a:spLocks noGrp="1"/>
          </p:cNvSpPr>
          <p:nvPr>
            <p:ph type="title"/>
          </p:nvPr>
        </p:nvSpPr>
        <p:spPr/>
        <p:txBody>
          <a:bodyPr/>
          <a:lstStyle/>
          <a:p>
            <a:r>
              <a:rPr lang="en-IN" dirty="0"/>
              <a:t>Relational database</a:t>
            </a:r>
          </a:p>
        </p:txBody>
      </p:sp>
      <p:sp>
        <p:nvSpPr>
          <p:cNvPr id="3" name="Content Placeholder 2">
            <a:extLst>
              <a:ext uri="{FF2B5EF4-FFF2-40B4-BE49-F238E27FC236}">
                <a16:creationId xmlns:a16="http://schemas.microsoft.com/office/drawing/2014/main" id="{5DB88B69-4A2E-7A4A-47D3-E805B3DD7262}"/>
              </a:ext>
            </a:extLst>
          </p:cNvPr>
          <p:cNvSpPr>
            <a:spLocks noGrp="1"/>
          </p:cNvSpPr>
          <p:nvPr>
            <p:ph idx="1"/>
          </p:nvPr>
        </p:nvSpPr>
        <p:spPr/>
        <p:txBody>
          <a:bodyPr/>
          <a:lstStyle/>
          <a:p>
            <a:r>
              <a:rPr lang="en-IN" dirty="0"/>
              <a:t>Data is stored in the form of tables and every row is like a data entry or a record. The columns are the attributes.</a:t>
            </a:r>
          </a:p>
          <a:p>
            <a:r>
              <a:rPr lang="en-IN" dirty="0"/>
              <a:t>A sample relational database.</a:t>
            </a:r>
          </a:p>
        </p:txBody>
      </p:sp>
    </p:spTree>
    <p:extLst>
      <p:ext uri="{BB962C8B-B14F-4D97-AF65-F5344CB8AC3E}">
        <p14:creationId xmlns:p14="http://schemas.microsoft.com/office/powerpoint/2010/main" val="2693269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7E43592-33B5-BF7F-9B51-B3A226CFD11D}"/>
              </a:ext>
            </a:extLst>
          </p:cNvPr>
          <p:cNvGraphicFramePr>
            <a:graphicFrameLocks noGrp="1"/>
          </p:cNvGraphicFramePr>
          <p:nvPr>
            <p:extLst>
              <p:ext uri="{D42A27DB-BD31-4B8C-83A1-F6EECF244321}">
                <p14:modId xmlns:p14="http://schemas.microsoft.com/office/powerpoint/2010/main" val="1252623727"/>
              </p:ext>
            </p:extLst>
          </p:nvPr>
        </p:nvGraphicFramePr>
        <p:xfrm>
          <a:off x="2032000" y="719666"/>
          <a:ext cx="8128000" cy="4820920"/>
        </p:xfrm>
        <a:graphic>
          <a:graphicData uri="http://schemas.openxmlformats.org/drawingml/2006/table">
            <a:tbl>
              <a:tblPr firstRow="1" bandRow="1">
                <a:tableStyleId>{912C8C85-51F0-491E-9774-3900AFEF0FD7}</a:tableStyleId>
              </a:tblPr>
              <a:tblGrid>
                <a:gridCol w="2032000">
                  <a:extLst>
                    <a:ext uri="{9D8B030D-6E8A-4147-A177-3AD203B41FA5}">
                      <a16:colId xmlns:a16="http://schemas.microsoft.com/office/drawing/2014/main" val="514803258"/>
                    </a:ext>
                  </a:extLst>
                </a:gridCol>
                <a:gridCol w="2032000">
                  <a:extLst>
                    <a:ext uri="{9D8B030D-6E8A-4147-A177-3AD203B41FA5}">
                      <a16:colId xmlns:a16="http://schemas.microsoft.com/office/drawing/2014/main" val="2549822226"/>
                    </a:ext>
                  </a:extLst>
                </a:gridCol>
                <a:gridCol w="2032000">
                  <a:extLst>
                    <a:ext uri="{9D8B030D-6E8A-4147-A177-3AD203B41FA5}">
                      <a16:colId xmlns:a16="http://schemas.microsoft.com/office/drawing/2014/main" val="98553669"/>
                    </a:ext>
                  </a:extLst>
                </a:gridCol>
                <a:gridCol w="2032000">
                  <a:extLst>
                    <a:ext uri="{9D8B030D-6E8A-4147-A177-3AD203B41FA5}">
                      <a16:colId xmlns:a16="http://schemas.microsoft.com/office/drawing/2014/main" val="2524417097"/>
                    </a:ext>
                  </a:extLst>
                </a:gridCol>
              </a:tblGrid>
              <a:tr h="370840">
                <a:tc>
                  <a:txBody>
                    <a:bodyPr/>
                    <a:lstStyle/>
                    <a:p>
                      <a:r>
                        <a:rPr lang="en-IN" dirty="0">
                          <a:solidFill>
                            <a:schemeClr val="tx1"/>
                          </a:solidFill>
                        </a:rPr>
                        <a:t>ID</a:t>
                      </a:r>
                    </a:p>
                  </a:txBody>
                  <a:tcPr>
                    <a:lnR w="12700" cap="flat" cmpd="sng" algn="ctr">
                      <a:noFill/>
                      <a:prstDash val="solid"/>
                      <a:round/>
                      <a:headEnd type="none" w="med" len="med"/>
                      <a:tailEnd type="none" w="med" len="med"/>
                    </a:lnR>
                  </a:tcPr>
                </a:tc>
                <a:tc>
                  <a:txBody>
                    <a:bodyPr/>
                    <a:lstStyle/>
                    <a:p>
                      <a:r>
                        <a:rPr lang="en-IN" dirty="0">
                          <a:solidFill>
                            <a:schemeClr val="tx1"/>
                          </a:solidFill>
                        </a:rPr>
                        <a:t>name</a:t>
                      </a:r>
                    </a:p>
                  </a:txBody>
                  <a:tcPr>
                    <a:lnL w="12700" cap="flat" cmpd="sng" algn="ctr">
                      <a:noFill/>
                      <a:prstDash val="solid"/>
                      <a:round/>
                      <a:headEnd type="none" w="med" len="med"/>
                      <a:tailEnd type="none" w="med" len="med"/>
                    </a:lnL>
                  </a:tcPr>
                </a:tc>
                <a:tc>
                  <a:txBody>
                    <a:bodyPr/>
                    <a:lstStyle/>
                    <a:p>
                      <a:r>
                        <a:rPr lang="en-IN" dirty="0" err="1">
                          <a:solidFill>
                            <a:schemeClr val="tx1"/>
                          </a:solidFill>
                        </a:rPr>
                        <a:t>Dept_name</a:t>
                      </a:r>
                      <a:endParaRPr lang="en-IN" dirty="0">
                        <a:solidFill>
                          <a:schemeClr val="tx1"/>
                        </a:solidFill>
                      </a:endParaRPr>
                    </a:p>
                  </a:txBody>
                  <a:tcPr/>
                </a:tc>
                <a:tc>
                  <a:txBody>
                    <a:bodyPr/>
                    <a:lstStyle/>
                    <a:p>
                      <a:r>
                        <a:rPr lang="en-IN" dirty="0">
                          <a:solidFill>
                            <a:schemeClr val="tx1"/>
                          </a:solidFill>
                        </a:rPr>
                        <a:t>salary</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09161233"/>
                  </a:ext>
                </a:extLst>
              </a:tr>
              <a:tr h="370840">
                <a:tc>
                  <a:txBody>
                    <a:bodyPr/>
                    <a:lstStyle/>
                    <a:p>
                      <a:r>
                        <a:rPr lang="en-IN" dirty="0">
                          <a:solidFill>
                            <a:schemeClr val="tx1"/>
                          </a:solidFill>
                        </a:rPr>
                        <a:t>22222</a:t>
                      </a:r>
                    </a:p>
                  </a:txBody>
                  <a:tcPr/>
                </a:tc>
                <a:tc>
                  <a:txBody>
                    <a:bodyPr/>
                    <a:lstStyle/>
                    <a:p>
                      <a:r>
                        <a:rPr lang="en-IN" dirty="0">
                          <a:solidFill>
                            <a:schemeClr val="tx1"/>
                          </a:solidFill>
                        </a:rPr>
                        <a:t>Einstein</a:t>
                      </a:r>
                    </a:p>
                  </a:txBody>
                  <a:tcPr/>
                </a:tc>
                <a:tc>
                  <a:txBody>
                    <a:bodyPr/>
                    <a:lstStyle/>
                    <a:p>
                      <a:r>
                        <a:rPr lang="en-IN" dirty="0">
                          <a:solidFill>
                            <a:schemeClr val="tx1"/>
                          </a:solidFill>
                        </a:rPr>
                        <a:t>Physics</a:t>
                      </a: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13007163"/>
                  </a:ext>
                </a:extLst>
              </a:tr>
              <a:tr h="370840">
                <a:tc>
                  <a:txBody>
                    <a:bodyPr/>
                    <a:lstStyle/>
                    <a:p>
                      <a:r>
                        <a:rPr lang="en-IN" dirty="0">
                          <a:solidFill>
                            <a:schemeClr val="tx1"/>
                          </a:solidFill>
                        </a:rPr>
                        <a:t>12121</a:t>
                      </a:r>
                    </a:p>
                  </a:txBody>
                  <a:tcPr/>
                </a:tc>
                <a:tc>
                  <a:txBody>
                    <a:bodyPr/>
                    <a:lstStyle/>
                    <a:p>
                      <a:r>
                        <a:rPr lang="en-IN" dirty="0">
                          <a:solidFill>
                            <a:schemeClr val="tx1"/>
                          </a:solidFill>
                        </a:rPr>
                        <a:t>Wu</a:t>
                      </a:r>
                    </a:p>
                  </a:txBody>
                  <a:tcPr/>
                </a:tc>
                <a:tc>
                  <a:txBody>
                    <a:bodyPr/>
                    <a:lstStyle/>
                    <a:p>
                      <a:r>
                        <a:rPr lang="en-IN" dirty="0">
                          <a:solidFill>
                            <a:schemeClr val="tx1"/>
                          </a:solidFill>
                        </a:rPr>
                        <a:t>Finance</a:t>
                      </a: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82425710"/>
                  </a:ext>
                </a:extLst>
              </a:tr>
              <a:tr h="370840">
                <a:tc>
                  <a:txBody>
                    <a:bodyPr/>
                    <a:lstStyle/>
                    <a:p>
                      <a:r>
                        <a:rPr lang="en-IN" dirty="0">
                          <a:solidFill>
                            <a:schemeClr val="tx1"/>
                          </a:solidFill>
                        </a:rPr>
                        <a:t>32343</a:t>
                      </a:r>
                    </a:p>
                  </a:txBody>
                  <a:tcPr/>
                </a:tc>
                <a:tc>
                  <a:txBody>
                    <a:bodyPr/>
                    <a:lstStyle/>
                    <a:p>
                      <a:r>
                        <a:rPr lang="en-IN" dirty="0">
                          <a:solidFill>
                            <a:schemeClr val="tx1"/>
                          </a:solidFill>
                        </a:rPr>
                        <a:t>El  Said</a:t>
                      </a:r>
                    </a:p>
                  </a:txBody>
                  <a:tcPr/>
                </a:tc>
                <a:tc>
                  <a:txBody>
                    <a:bodyPr/>
                    <a:lstStyle/>
                    <a:p>
                      <a:r>
                        <a:rPr lang="en-IN" dirty="0">
                          <a:solidFill>
                            <a:schemeClr val="tx1"/>
                          </a:solidFill>
                        </a:rPr>
                        <a:t>History</a:t>
                      </a: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493389"/>
                  </a:ext>
                </a:extLst>
              </a:tr>
              <a:tr h="370840">
                <a:tc>
                  <a:txBody>
                    <a:bodyPr/>
                    <a:lstStyle/>
                    <a:p>
                      <a:r>
                        <a:rPr lang="en-IN" dirty="0">
                          <a:solidFill>
                            <a:schemeClr val="tx1"/>
                          </a:solidFill>
                        </a:rPr>
                        <a:t>45565</a:t>
                      </a:r>
                    </a:p>
                  </a:txBody>
                  <a:tcPr/>
                </a:tc>
                <a:tc>
                  <a:txBody>
                    <a:bodyPr/>
                    <a:lstStyle/>
                    <a:p>
                      <a:r>
                        <a:rPr lang="en-IN" dirty="0">
                          <a:solidFill>
                            <a:schemeClr val="tx1"/>
                          </a:solidFill>
                        </a:rPr>
                        <a:t>Katz</a:t>
                      </a:r>
                    </a:p>
                  </a:txBody>
                  <a:tcPr/>
                </a:tc>
                <a:tc>
                  <a:txBody>
                    <a:bodyPr/>
                    <a:lstStyle/>
                    <a:p>
                      <a:r>
                        <a:rPr lang="en-IN" dirty="0">
                          <a:solidFill>
                            <a:schemeClr val="tx1"/>
                          </a:solidFill>
                        </a:rPr>
                        <a:t>Comp. sci.</a:t>
                      </a: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52267319"/>
                  </a:ext>
                </a:extLst>
              </a:tr>
              <a:tr h="370840">
                <a:tc>
                  <a:txBody>
                    <a:bodyPr/>
                    <a:lstStyle/>
                    <a:p>
                      <a:r>
                        <a:rPr lang="en-IN" dirty="0">
                          <a:solidFill>
                            <a:schemeClr val="tx1"/>
                          </a:solidFill>
                        </a:rPr>
                        <a:t>98345</a:t>
                      </a:r>
                    </a:p>
                  </a:txBody>
                  <a:tcPr/>
                </a:tc>
                <a:tc>
                  <a:txBody>
                    <a:bodyPr/>
                    <a:lstStyle/>
                    <a:p>
                      <a:r>
                        <a:rPr lang="en-IN" dirty="0">
                          <a:solidFill>
                            <a:schemeClr val="tx1"/>
                          </a:solidFill>
                        </a:rPr>
                        <a:t>Kim</a:t>
                      </a:r>
                    </a:p>
                  </a:txBody>
                  <a:tcPr/>
                </a:tc>
                <a:tc>
                  <a:txBody>
                    <a:bodyPr/>
                    <a:lstStyle/>
                    <a:p>
                      <a:r>
                        <a:rPr lang="en-IN" dirty="0">
                          <a:solidFill>
                            <a:schemeClr val="tx1"/>
                          </a:solidFill>
                        </a:rPr>
                        <a:t>Elec. Eng.</a:t>
                      </a: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31520228"/>
                  </a:ext>
                </a:extLst>
              </a:tr>
              <a:tr h="370840">
                <a:tc>
                  <a:txBody>
                    <a:bodyPr/>
                    <a:lstStyle/>
                    <a:p>
                      <a:r>
                        <a:rPr lang="en-IN" dirty="0">
                          <a:solidFill>
                            <a:schemeClr val="tx1"/>
                          </a:solidFill>
                        </a:rPr>
                        <a:t>76766</a:t>
                      </a:r>
                    </a:p>
                  </a:txBody>
                  <a:tcPr/>
                </a:tc>
                <a:tc>
                  <a:txBody>
                    <a:bodyPr/>
                    <a:lstStyle/>
                    <a:p>
                      <a:r>
                        <a:rPr lang="en-IN" dirty="0">
                          <a:solidFill>
                            <a:schemeClr val="tx1"/>
                          </a:solidFill>
                        </a:rPr>
                        <a:t>Crick</a:t>
                      </a:r>
                    </a:p>
                  </a:txBody>
                  <a:tcPr/>
                </a:tc>
                <a:tc>
                  <a:txBody>
                    <a:bodyPr/>
                    <a:lstStyle/>
                    <a:p>
                      <a:r>
                        <a:rPr lang="en-IN" dirty="0">
                          <a:solidFill>
                            <a:schemeClr val="tx1"/>
                          </a:solidFill>
                        </a:rPr>
                        <a:t>Biology</a:t>
                      </a: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2282503"/>
                  </a:ext>
                </a:extLst>
              </a:tr>
              <a:tr h="370840">
                <a:tc>
                  <a:txBody>
                    <a:bodyPr/>
                    <a:lstStyle/>
                    <a:p>
                      <a:r>
                        <a:rPr lang="en-IN" dirty="0">
                          <a:solidFill>
                            <a:schemeClr val="tx1"/>
                          </a:solidFill>
                        </a:rPr>
                        <a:t>10101</a:t>
                      </a:r>
                    </a:p>
                  </a:txBody>
                  <a:tcPr/>
                </a:tc>
                <a:tc>
                  <a:txBody>
                    <a:bodyPr/>
                    <a:lstStyle/>
                    <a:p>
                      <a:r>
                        <a:rPr lang="en-IN" dirty="0">
                          <a:solidFill>
                            <a:schemeClr val="tx1"/>
                          </a:solidFill>
                        </a:rPr>
                        <a:t>Srinivasan</a:t>
                      </a:r>
                    </a:p>
                  </a:txBody>
                  <a:tcPr/>
                </a:tc>
                <a:tc>
                  <a:txBody>
                    <a:bodyPr/>
                    <a:lstStyle/>
                    <a:p>
                      <a:r>
                        <a:rPr lang="en-IN" dirty="0">
                          <a:solidFill>
                            <a:schemeClr val="tx1"/>
                          </a:solidFill>
                        </a:rPr>
                        <a:t>Comp. Sci.</a:t>
                      </a: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43341452"/>
                  </a:ext>
                </a:extLst>
              </a:tr>
              <a:tr h="370840">
                <a:tc>
                  <a:txBody>
                    <a:bodyPr/>
                    <a:lstStyle/>
                    <a:p>
                      <a:r>
                        <a:rPr lang="en-IN" dirty="0">
                          <a:solidFill>
                            <a:schemeClr val="tx1"/>
                          </a:solidFill>
                        </a:rPr>
                        <a:t>58583</a:t>
                      </a:r>
                    </a:p>
                  </a:txBody>
                  <a:tcPr/>
                </a:tc>
                <a:tc>
                  <a:txBody>
                    <a:bodyPr/>
                    <a:lstStyle/>
                    <a:p>
                      <a:r>
                        <a:rPr lang="en-IN" dirty="0" err="1">
                          <a:solidFill>
                            <a:schemeClr val="tx1"/>
                          </a:solidFill>
                        </a:rPr>
                        <a:t>Califieri</a:t>
                      </a:r>
                      <a:endParaRPr lang="en-IN" dirty="0">
                        <a:solidFill>
                          <a:schemeClr val="tx1"/>
                        </a:solidFill>
                      </a:endParaRPr>
                    </a:p>
                  </a:txBody>
                  <a:tcPr/>
                </a:tc>
                <a:tc>
                  <a:txBody>
                    <a:bodyPr/>
                    <a:lstStyle/>
                    <a:p>
                      <a:r>
                        <a:rPr lang="en-IN" dirty="0">
                          <a:solidFill>
                            <a:schemeClr val="tx1"/>
                          </a:solidFill>
                        </a:rPr>
                        <a:t>History</a:t>
                      </a: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46291274"/>
                  </a:ext>
                </a:extLst>
              </a:tr>
              <a:tr h="370840">
                <a:tc>
                  <a:txBody>
                    <a:bodyPr/>
                    <a:lstStyle/>
                    <a:p>
                      <a:r>
                        <a:rPr lang="en-IN" dirty="0">
                          <a:solidFill>
                            <a:schemeClr val="tx1"/>
                          </a:solidFill>
                        </a:rPr>
                        <a:t>83821</a:t>
                      </a:r>
                    </a:p>
                  </a:txBody>
                  <a:tcPr/>
                </a:tc>
                <a:tc>
                  <a:txBody>
                    <a:bodyPr/>
                    <a:lstStyle/>
                    <a:p>
                      <a:r>
                        <a:rPr lang="en-IN" dirty="0">
                          <a:solidFill>
                            <a:schemeClr val="tx1"/>
                          </a:solidFill>
                        </a:rPr>
                        <a:t>Brandt</a:t>
                      </a:r>
                    </a:p>
                  </a:txBody>
                  <a:tcPr/>
                </a:tc>
                <a:tc>
                  <a:txBody>
                    <a:bodyPr/>
                    <a:lstStyle/>
                    <a:p>
                      <a:r>
                        <a:rPr lang="en-IN" dirty="0">
                          <a:solidFill>
                            <a:schemeClr val="tx1"/>
                          </a:solidFill>
                        </a:rPr>
                        <a:t>Comp. sci.</a:t>
                      </a: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13619142"/>
                  </a:ext>
                </a:extLst>
              </a:tr>
              <a:tr h="370840">
                <a:tc>
                  <a:txBody>
                    <a:bodyPr/>
                    <a:lstStyle/>
                    <a:p>
                      <a:r>
                        <a:rPr lang="en-IN" dirty="0">
                          <a:solidFill>
                            <a:schemeClr val="tx1"/>
                          </a:solidFill>
                        </a:rPr>
                        <a:t>15151</a:t>
                      </a:r>
                    </a:p>
                  </a:txBody>
                  <a:tcPr/>
                </a:tc>
                <a:tc>
                  <a:txBody>
                    <a:bodyPr/>
                    <a:lstStyle/>
                    <a:p>
                      <a:r>
                        <a:rPr lang="en-IN" dirty="0">
                          <a:solidFill>
                            <a:schemeClr val="tx1"/>
                          </a:solidFill>
                        </a:rPr>
                        <a:t>Mozart</a:t>
                      </a:r>
                    </a:p>
                  </a:txBody>
                  <a:tcPr/>
                </a:tc>
                <a:tc>
                  <a:txBody>
                    <a:bodyPr/>
                    <a:lstStyle/>
                    <a:p>
                      <a:endParaRPr lang="en-IN" dirty="0">
                        <a:solidFill>
                          <a:schemeClr val="tx1"/>
                        </a:solidFill>
                      </a:endParaRP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5888951"/>
                  </a:ext>
                </a:extLst>
              </a:tr>
              <a:tr h="370840">
                <a:tc>
                  <a:txBody>
                    <a:bodyPr/>
                    <a:lstStyle/>
                    <a:p>
                      <a:r>
                        <a:rPr lang="en-IN" dirty="0">
                          <a:solidFill>
                            <a:schemeClr val="tx1"/>
                          </a:solidFill>
                        </a:rPr>
                        <a:t>33456</a:t>
                      </a:r>
                    </a:p>
                  </a:txBody>
                  <a:tcPr/>
                </a:tc>
                <a:tc>
                  <a:txBody>
                    <a:bodyPr/>
                    <a:lstStyle/>
                    <a:p>
                      <a:r>
                        <a:rPr lang="en-IN" dirty="0">
                          <a:solidFill>
                            <a:schemeClr val="tx1"/>
                          </a:solidFill>
                        </a:rPr>
                        <a:t>Gold</a:t>
                      </a:r>
                    </a:p>
                  </a:txBody>
                  <a:tcPr/>
                </a:tc>
                <a:tc>
                  <a:txBody>
                    <a:bodyPr/>
                    <a:lstStyle/>
                    <a:p>
                      <a:endParaRPr lang="en-IN">
                        <a:solidFill>
                          <a:schemeClr val="tx1"/>
                        </a:solidFill>
                      </a:endParaRPr>
                    </a:p>
                  </a:txBody>
                  <a:tcPr/>
                </a:tc>
                <a:tc>
                  <a:txBody>
                    <a:bodyPr/>
                    <a:lstStyle/>
                    <a:p>
                      <a:endParaRPr lang="en-IN">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8569824"/>
                  </a:ext>
                </a:extLst>
              </a:tr>
              <a:tr h="370840">
                <a:tc>
                  <a:txBody>
                    <a:bodyPr/>
                    <a:lstStyle/>
                    <a:p>
                      <a:r>
                        <a:rPr lang="en-IN" dirty="0">
                          <a:solidFill>
                            <a:schemeClr val="tx1"/>
                          </a:solidFill>
                        </a:rPr>
                        <a:t>76543</a:t>
                      </a:r>
                    </a:p>
                  </a:txBody>
                  <a:tcPr/>
                </a:tc>
                <a:tc>
                  <a:txBody>
                    <a:bodyPr/>
                    <a:lstStyle/>
                    <a:p>
                      <a:r>
                        <a:rPr lang="en-IN" dirty="0">
                          <a:solidFill>
                            <a:schemeClr val="tx1"/>
                          </a:solidFill>
                        </a:rPr>
                        <a:t>Singh</a:t>
                      </a: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07372690"/>
                  </a:ext>
                </a:extLst>
              </a:tr>
            </a:tbl>
          </a:graphicData>
        </a:graphic>
      </p:graphicFrame>
      <p:sp>
        <p:nvSpPr>
          <p:cNvPr id="8" name="TextBox 7">
            <a:extLst>
              <a:ext uri="{FF2B5EF4-FFF2-40B4-BE49-F238E27FC236}">
                <a16:creationId xmlns:a16="http://schemas.microsoft.com/office/drawing/2014/main" id="{CFF38D80-CCA7-EB76-C0B9-F24BF2D90073}"/>
              </a:ext>
            </a:extLst>
          </p:cNvPr>
          <p:cNvSpPr txBox="1"/>
          <p:nvPr/>
        </p:nvSpPr>
        <p:spPr>
          <a:xfrm>
            <a:off x="3047260" y="3246553"/>
            <a:ext cx="6094520" cy="369332"/>
          </a:xfrm>
          <a:prstGeom prst="rect">
            <a:avLst/>
          </a:prstGeom>
          <a:noFill/>
        </p:spPr>
        <p:txBody>
          <a:bodyPr wrap="square">
            <a:spAutoFit/>
          </a:bodyPr>
          <a:lstStyle/>
          <a:p>
            <a:endParaRPr lang="en-IN" dirty="0"/>
          </a:p>
        </p:txBody>
      </p:sp>
      <p:sp>
        <p:nvSpPr>
          <p:cNvPr id="12" name="TextBox 11">
            <a:extLst>
              <a:ext uri="{FF2B5EF4-FFF2-40B4-BE49-F238E27FC236}">
                <a16:creationId xmlns:a16="http://schemas.microsoft.com/office/drawing/2014/main" id="{3BA0DAA1-F3D0-7385-28AE-1F7860ECF066}"/>
              </a:ext>
            </a:extLst>
          </p:cNvPr>
          <p:cNvSpPr txBox="1"/>
          <p:nvPr/>
        </p:nvSpPr>
        <p:spPr>
          <a:xfrm>
            <a:off x="3047260" y="3246553"/>
            <a:ext cx="6094520" cy="369332"/>
          </a:xfrm>
          <a:prstGeom prst="rect">
            <a:avLst/>
          </a:prstGeom>
          <a:noFill/>
        </p:spPr>
        <p:txBody>
          <a:bodyPr wrap="square">
            <a:spAutoFit/>
          </a:bodyPr>
          <a:lstStyle/>
          <a:p>
            <a:endParaRPr lang="en-IN" dirty="0"/>
          </a:p>
        </p:txBody>
      </p:sp>
      <p:pic>
        <p:nvPicPr>
          <p:cNvPr id="20" name="Picture 19">
            <a:extLst>
              <a:ext uri="{FF2B5EF4-FFF2-40B4-BE49-F238E27FC236}">
                <a16:creationId xmlns:a16="http://schemas.microsoft.com/office/drawing/2014/main" id="{60489917-0232-49DE-3EDB-93B61330696A}"/>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427693" y="699236"/>
            <a:ext cx="11333653" cy="5284455"/>
          </a:xfrm>
          <a:prstGeom prst="rect">
            <a:avLst/>
          </a:prstGeom>
        </p:spPr>
      </p:pic>
    </p:spTree>
    <p:extLst>
      <p:ext uri="{BB962C8B-B14F-4D97-AF65-F5344CB8AC3E}">
        <p14:creationId xmlns:p14="http://schemas.microsoft.com/office/powerpoint/2010/main" val="4147671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D66D-B02B-5466-19F7-E9FA30E743C5}"/>
              </a:ext>
            </a:extLst>
          </p:cNvPr>
          <p:cNvSpPr>
            <a:spLocks noGrp="1"/>
          </p:cNvSpPr>
          <p:nvPr>
            <p:ph type="title"/>
          </p:nvPr>
        </p:nvSpPr>
        <p:spPr/>
        <p:txBody>
          <a:bodyPr/>
          <a:lstStyle/>
          <a:p>
            <a:r>
              <a:rPr lang="en-IN" dirty="0"/>
              <a:t>NoSQL</a:t>
            </a:r>
          </a:p>
        </p:txBody>
      </p:sp>
      <p:sp>
        <p:nvSpPr>
          <p:cNvPr id="3" name="Content Placeholder 2">
            <a:extLst>
              <a:ext uri="{FF2B5EF4-FFF2-40B4-BE49-F238E27FC236}">
                <a16:creationId xmlns:a16="http://schemas.microsoft.com/office/drawing/2014/main" id="{D8B7B672-38DA-6E81-A9A3-7382B8A4347C}"/>
              </a:ext>
            </a:extLst>
          </p:cNvPr>
          <p:cNvSpPr>
            <a:spLocks noGrp="1"/>
          </p:cNvSpPr>
          <p:nvPr>
            <p:ph idx="1"/>
          </p:nvPr>
        </p:nvSpPr>
        <p:spPr/>
        <p:txBody>
          <a:bodyPr/>
          <a:lstStyle/>
          <a:p>
            <a:r>
              <a:rPr lang="en-IN" dirty="0"/>
              <a:t>Data is stored in the form of collections and a collection contains documents. </a:t>
            </a:r>
          </a:p>
        </p:txBody>
      </p:sp>
      <p:pic>
        <p:nvPicPr>
          <p:cNvPr id="5" name="Picture 4">
            <a:extLst>
              <a:ext uri="{FF2B5EF4-FFF2-40B4-BE49-F238E27FC236}">
                <a16:creationId xmlns:a16="http://schemas.microsoft.com/office/drawing/2014/main" id="{F73AB628-B995-3309-815A-C664CDBAB2FE}"/>
              </a:ext>
            </a:extLst>
          </p:cNvPr>
          <p:cNvPicPr>
            <a:picLocks noChangeAspect="1"/>
          </p:cNvPicPr>
          <p:nvPr/>
        </p:nvPicPr>
        <p:blipFill rotWithShape="1">
          <a:blip r:embed="rId2">
            <a:extLst>
              <a:ext uri="{28A0092B-C50C-407E-A947-70E740481C1C}">
                <a14:useLocalDpi xmlns:a14="http://schemas.microsoft.com/office/drawing/2010/main" val="0"/>
              </a:ext>
            </a:extLst>
          </a:blip>
          <a:srcRect r="35351"/>
          <a:stretch/>
        </p:blipFill>
        <p:spPr>
          <a:xfrm>
            <a:off x="1376362" y="3003553"/>
            <a:ext cx="9439275" cy="3173410"/>
          </a:xfrm>
          <a:prstGeom prst="rect">
            <a:avLst/>
          </a:prstGeom>
        </p:spPr>
      </p:pic>
    </p:spTree>
    <p:extLst>
      <p:ext uri="{BB962C8B-B14F-4D97-AF65-F5344CB8AC3E}">
        <p14:creationId xmlns:p14="http://schemas.microsoft.com/office/powerpoint/2010/main" val="1361276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260DE5C6-D61D-4D2D-D09F-C7911A8B112D}"/>
              </a:ext>
            </a:extLst>
          </p:cNvPr>
          <p:cNvGraphicFramePr>
            <a:graphicFrameLocks noGrp="1"/>
          </p:cNvGraphicFramePr>
          <p:nvPr>
            <p:extLst>
              <p:ext uri="{D42A27DB-BD31-4B8C-83A1-F6EECF244321}">
                <p14:modId xmlns:p14="http://schemas.microsoft.com/office/powerpoint/2010/main" val="4263566845"/>
              </p:ext>
            </p:extLst>
          </p:nvPr>
        </p:nvGraphicFramePr>
        <p:xfrm>
          <a:off x="1333500" y="1412345"/>
          <a:ext cx="9525000" cy="4033310"/>
        </p:xfrm>
        <a:graphic>
          <a:graphicData uri="http://schemas.openxmlformats.org/drawingml/2006/table">
            <a:tbl>
              <a:tblPr firstRow="1" bandRow="1">
                <a:tableStyleId>{68D230F3-CF80-4859-8CE7-A43EE81993B5}</a:tableStyleId>
              </a:tblPr>
              <a:tblGrid>
                <a:gridCol w="4753180">
                  <a:extLst>
                    <a:ext uri="{9D8B030D-6E8A-4147-A177-3AD203B41FA5}">
                      <a16:colId xmlns:a16="http://schemas.microsoft.com/office/drawing/2014/main" val="4036477712"/>
                    </a:ext>
                  </a:extLst>
                </a:gridCol>
                <a:gridCol w="4771820">
                  <a:extLst>
                    <a:ext uri="{9D8B030D-6E8A-4147-A177-3AD203B41FA5}">
                      <a16:colId xmlns:a16="http://schemas.microsoft.com/office/drawing/2014/main" val="4142357588"/>
                    </a:ext>
                  </a:extLst>
                </a:gridCol>
              </a:tblGrid>
              <a:tr h="806662">
                <a:tc>
                  <a:txBody>
                    <a:bodyPr/>
                    <a:lstStyle/>
                    <a:p>
                      <a:pPr algn="ctr"/>
                      <a:r>
                        <a:rPr lang="en-IN" dirty="0">
                          <a:solidFill>
                            <a:schemeClr val="tx1"/>
                          </a:solidFill>
                        </a:rPr>
                        <a:t>Relational database</a:t>
                      </a:r>
                    </a:p>
                  </a:txBody>
                  <a:tcPr anchor="ctr"/>
                </a:tc>
                <a:tc>
                  <a:txBody>
                    <a:bodyPr/>
                    <a:lstStyle/>
                    <a:p>
                      <a:pPr algn="ctr"/>
                      <a:r>
                        <a:rPr lang="en-IN" dirty="0">
                          <a:solidFill>
                            <a:schemeClr val="tx1"/>
                          </a:solidFill>
                        </a:rPr>
                        <a:t>NoSQL</a:t>
                      </a:r>
                    </a:p>
                  </a:txBody>
                  <a:tcPr anchor="ctr"/>
                </a:tc>
                <a:extLst>
                  <a:ext uri="{0D108BD9-81ED-4DB2-BD59-A6C34878D82A}">
                    <a16:rowId xmlns:a16="http://schemas.microsoft.com/office/drawing/2014/main" val="44194183"/>
                  </a:ext>
                </a:extLst>
              </a:tr>
              <a:tr h="806662">
                <a:tc>
                  <a:txBody>
                    <a:bodyPr/>
                    <a:lstStyle/>
                    <a:p>
                      <a:pPr algn="ctr"/>
                      <a:r>
                        <a:rPr lang="en-IN" dirty="0"/>
                        <a:t>Database</a:t>
                      </a:r>
                    </a:p>
                  </a:txBody>
                  <a:tcPr anchor="ctr"/>
                </a:tc>
                <a:tc>
                  <a:txBody>
                    <a:bodyPr/>
                    <a:lstStyle/>
                    <a:p>
                      <a:pPr algn="ctr"/>
                      <a:r>
                        <a:rPr lang="en-IN" dirty="0"/>
                        <a:t>Database</a:t>
                      </a:r>
                    </a:p>
                  </a:txBody>
                  <a:tcPr anchor="ctr"/>
                </a:tc>
                <a:extLst>
                  <a:ext uri="{0D108BD9-81ED-4DB2-BD59-A6C34878D82A}">
                    <a16:rowId xmlns:a16="http://schemas.microsoft.com/office/drawing/2014/main" val="3057811524"/>
                  </a:ext>
                </a:extLst>
              </a:tr>
              <a:tr h="806662">
                <a:tc>
                  <a:txBody>
                    <a:bodyPr/>
                    <a:lstStyle/>
                    <a:p>
                      <a:pPr algn="ctr"/>
                      <a:r>
                        <a:rPr lang="en-IN" dirty="0"/>
                        <a:t>Table</a:t>
                      </a:r>
                    </a:p>
                  </a:txBody>
                  <a:tcPr anchor="ctr"/>
                </a:tc>
                <a:tc>
                  <a:txBody>
                    <a:bodyPr/>
                    <a:lstStyle/>
                    <a:p>
                      <a:pPr algn="ctr"/>
                      <a:r>
                        <a:rPr lang="en-IN" dirty="0"/>
                        <a:t>Collection</a:t>
                      </a:r>
                    </a:p>
                  </a:txBody>
                  <a:tcPr anchor="ctr"/>
                </a:tc>
                <a:extLst>
                  <a:ext uri="{0D108BD9-81ED-4DB2-BD59-A6C34878D82A}">
                    <a16:rowId xmlns:a16="http://schemas.microsoft.com/office/drawing/2014/main" val="1393970120"/>
                  </a:ext>
                </a:extLst>
              </a:tr>
              <a:tr h="806662">
                <a:tc>
                  <a:txBody>
                    <a:bodyPr/>
                    <a:lstStyle/>
                    <a:p>
                      <a:pPr algn="ctr"/>
                      <a:r>
                        <a:rPr lang="en-IN" dirty="0"/>
                        <a:t>Row</a:t>
                      </a:r>
                    </a:p>
                  </a:txBody>
                  <a:tcPr anchor="ctr"/>
                </a:tc>
                <a:tc>
                  <a:txBody>
                    <a:bodyPr/>
                    <a:lstStyle/>
                    <a:p>
                      <a:pPr algn="ctr"/>
                      <a:r>
                        <a:rPr lang="en-IN" dirty="0"/>
                        <a:t>Document</a:t>
                      </a:r>
                    </a:p>
                  </a:txBody>
                  <a:tcPr anchor="ctr"/>
                </a:tc>
                <a:extLst>
                  <a:ext uri="{0D108BD9-81ED-4DB2-BD59-A6C34878D82A}">
                    <a16:rowId xmlns:a16="http://schemas.microsoft.com/office/drawing/2014/main" val="3208806803"/>
                  </a:ext>
                </a:extLst>
              </a:tr>
              <a:tr h="806662">
                <a:tc>
                  <a:txBody>
                    <a:bodyPr/>
                    <a:lstStyle/>
                    <a:p>
                      <a:pPr algn="ctr"/>
                      <a:r>
                        <a:rPr lang="en-IN" dirty="0"/>
                        <a:t>Column</a:t>
                      </a:r>
                    </a:p>
                  </a:txBody>
                  <a:tcPr anchor="ctr"/>
                </a:tc>
                <a:tc>
                  <a:txBody>
                    <a:bodyPr/>
                    <a:lstStyle/>
                    <a:p>
                      <a:pPr algn="ctr"/>
                      <a:r>
                        <a:rPr lang="en-IN" dirty="0"/>
                        <a:t>Field</a:t>
                      </a:r>
                    </a:p>
                  </a:txBody>
                  <a:tcPr anchor="ctr"/>
                </a:tc>
                <a:extLst>
                  <a:ext uri="{0D108BD9-81ED-4DB2-BD59-A6C34878D82A}">
                    <a16:rowId xmlns:a16="http://schemas.microsoft.com/office/drawing/2014/main" val="3047101394"/>
                  </a:ext>
                </a:extLst>
              </a:tr>
            </a:tbl>
          </a:graphicData>
        </a:graphic>
      </p:graphicFrame>
    </p:spTree>
    <p:extLst>
      <p:ext uri="{BB962C8B-B14F-4D97-AF65-F5344CB8AC3E}">
        <p14:creationId xmlns:p14="http://schemas.microsoft.com/office/powerpoint/2010/main" val="2963027305"/>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Funky shapes dark</Template>
  <TotalTime>855</TotalTime>
  <Words>1022</Words>
  <Application>Microsoft Office PowerPoint</Application>
  <PresentationFormat>Widescreen</PresentationFormat>
  <Paragraphs>205</Paragraphs>
  <Slides>40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PT Serif</vt:lpstr>
      <vt:lpstr>Source Sans Pro</vt:lpstr>
      <vt:lpstr>urw-din</vt:lpstr>
      <vt:lpstr>FunkyShapesDarkVTI</vt:lpstr>
      <vt:lpstr>INTRODUCTION TO DBMS</vt:lpstr>
      <vt:lpstr>PowerPoint Presentation</vt:lpstr>
      <vt:lpstr>Why dbms?</vt:lpstr>
      <vt:lpstr>File system has major disadvantages-</vt:lpstr>
      <vt:lpstr>PowerPoint Presentation</vt:lpstr>
      <vt:lpstr>Relational database</vt:lpstr>
      <vt:lpstr>PowerPoint Presentation</vt:lpstr>
      <vt:lpstr>NoSQL</vt:lpstr>
      <vt:lpstr>PowerPoint Presentation</vt:lpstr>
      <vt:lpstr>Relational database V/S NoSQL</vt:lpstr>
      <vt:lpstr>PowerPoint Presentation</vt:lpstr>
      <vt:lpstr>KEYS</vt:lpstr>
      <vt:lpstr>PowerPoint Presentation</vt:lpstr>
      <vt:lpstr>PowerPoint Presentation</vt:lpstr>
      <vt:lpstr>PowerPoint Presentation</vt:lpstr>
      <vt:lpstr>ER MODEL (Entity Relationship Model)</vt:lpstr>
      <vt:lpstr>PowerPoint Presentation</vt:lpstr>
      <vt:lpstr>This is how we can represent entity sets in an ER Diagram</vt:lpstr>
      <vt:lpstr>The entity set can also be represented as</vt:lpstr>
      <vt:lpstr>Types of Relationships</vt:lpstr>
      <vt:lpstr>PowerPoint Presentation</vt:lpstr>
      <vt:lpstr>PowerPoint Presentation</vt:lpstr>
      <vt:lpstr>PowerPoint Presentation</vt:lpstr>
      <vt:lpstr>PowerPoint Presentation</vt:lpstr>
      <vt:lpstr>This can be represented by</vt:lpstr>
      <vt:lpstr>One to One relationship</vt:lpstr>
      <vt:lpstr>One to Many relationship</vt:lpstr>
      <vt:lpstr>Many to one relationship</vt:lpstr>
      <vt:lpstr>Many to Many Relationship</vt:lpstr>
      <vt:lpstr>Total and Partial Participation</vt:lpstr>
      <vt:lpstr>Weak entity Set</vt:lpstr>
      <vt:lpstr>PowerPoint Presentation</vt:lpstr>
      <vt:lpstr>PowerPoint Presentation</vt:lpstr>
      <vt:lpstr>NORMALIZATION</vt:lpstr>
      <vt:lpstr>FIRST NORMAL FORM</vt:lpstr>
      <vt:lpstr>SECOND NORMAL FORM</vt:lpstr>
      <vt:lpstr>PowerPoint Presentation</vt:lpstr>
      <vt:lpstr>THIRD NORMAL FORM</vt:lpstr>
      <vt:lpstr>SQL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DBMS</dc:title>
  <dc:creator>Sarika Bishnoi</dc:creator>
  <cp:lastModifiedBy>Sarika Bishnoi</cp:lastModifiedBy>
  <cp:revision>34</cp:revision>
  <dcterms:created xsi:type="dcterms:W3CDTF">2022-06-09T16:04:17Z</dcterms:created>
  <dcterms:modified xsi:type="dcterms:W3CDTF">2022-06-12T15:21:00Z</dcterms:modified>
</cp:coreProperties>
</file>